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62" autoAdjust="0"/>
    <p:restoredTop sz="90884"/>
  </p:normalViewPr>
  <p:slideViewPr>
    <p:cSldViewPr>
      <p:cViewPr varScale="1">
        <p:scale>
          <a:sx n="116" d="100"/>
          <a:sy n="116" d="100"/>
        </p:scale>
        <p:origin x="255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434581-6FB9-7063-AD8C-BF566A9A2DEE}"/>
              </a:ext>
            </a:extLst>
          </p:cNvPr>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027" name="Rectangle 3">
            <a:extLst>
              <a:ext uri="{FF2B5EF4-FFF2-40B4-BE49-F238E27FC236}">
                <a16:creationId xmlns:a16="http://schemas.microsoft.com/office/drawing/2014/main" id="{C405EEA4-0B5E-CD58-FA79-53CE5877195A}"/>
              </a:ext>
            </a:extLst>
          </p:cNvPr>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028" name="Rectangle 4">
            <a:extLst>
              <a:ext uri="{FF2B5EF4-FFF2-40B4-BE49-F238E27FC236}">
                <a16:creationId xmlns:a16="http://schemas.microsoft.com/office/drawing/2014/main" id="{2E0D0075-D476-53F8-A71A-2E890DDE5B5C}"/>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9" name="Rectangle 5">
            <a:extLst>
              <a:ext uri="{FF2B5EF4-FFF2-40B4-BE49-F238E27FC236}">
                <a16:creationId xmlns:a16="http://schemas.microsoft.com/office/drawing/2014/main" id="{526140C4-0AC1-CA71-FB61-91D223683F9F}"/>
              </a:ext>
            </a:extLst>
          </p:cNvPr>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DD069B6B-84A9-1C13-41FE-0C990F3DDB2A}"/>
              </a:ext>
            </a:extLst>
          </p:cNvPr>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031" name="Rectangle 7">
            <a:extLst>
              <a:ext uri="{FF2B5EF4-FFF2-40B4-BE49-F238E27FC236}">
                <a16:creationId xmlns:a16="http://schemas.microsoft.com/office/drawing/2014/main" id="{46068CB8-B11D-6C89-3037-FC72384217F0}"/>
              </a:ext>
            </a:extLst>
          </p:cNvPr>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9017827F-2F87-C949-AD35-0FA38AE8C2A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0E428A3-7205-D5B9-95FE-A593346272EF}"/>
              </a:ext>
            </a:extLst>
          </p:cNvPr>
          <p:cNvSpPr>
            <a:spLocks noGrp="1" noChangeArrowheads="1"/>
          </p:cNvSpPr>
          <p:nvPr>
            <p:ph type="sldNum" sz="quarter" idx="5"/>
          </p:nvPr>
        </p:nvSpPr>
        <p:spPr>
          <a:ln/>
        </p:spPr>
        <p:txBody>
          <a:bodyPr/>
          <a:lstStyle/>
          <a:p>
            <a:fld id="{AD447F76-0EC2-B649-AA8E-D73DCDBD6492}" type="slidenum">
              <a:rPr lang="en-US" altLang="en-US"/>
              <a:pPr/>
              <a:t>1</a:t>
            </a:fld>
            <a:endParaRPr lang="en-US" altLang="en-US"/>
          </a:p>
        </p:txBody>
      </p:sp>
      <p:sp>
        <p:nvSpPr>
          <p:cNvPr id="5122" name="Rectangle 2">
            <a:extLst>
              <a:ext uri="{FF2B5EF4-FFF2-40B4-BE49-F238E27FC236}">
                <a16:creationId xmlns:a16="http://schemas.microsoft.com/office/drawing/2014/main" id="{C5CE3AD1-0FDF-9ACB-A1E1-32B6590A500B}"/>
              </a:ext>
            </a:extLst>
          </p:cNvPr>
          <p:cNvSpPr>
            <a:spLocks noChangeArrowheads="1" noTextEdit="1"/>
          </p:cNvSpPr>
          <p:nvPr>
            <p:ph type="sldImg"/>
          </p:nvPr>
        </p:nvSpPr>
        <p:spPr>
          <a:ln/>
        </p:spPr>
      </p:sp>
      <p:sp>
        <p:nvSpPr>
          <p:cNvPr id="5123" name="Rectangle 3">
            <a:extLst>
              <a:ext uri="{FF2B5EF4-FFF2-40B4-BE49-F238E27FC236}">
                <a16:creationId xmlns:a16="http://schemas.microsoft.com/office/drawing/2014/main" id="{FD1346FF-4761-CE8C-823B-FF74E588F1C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5ABAA83-0B34-0529-587D-6F3ED7BBFFBB}"/>
              </a:ext>
            </a:extLst>
          </p:cNvPr>
          <p:cNvSpPr>
            <a:spLocks noGrp="1" noChangeArrowheads="1"/>
          </p:cNvSpPr>
          <p:nvPr>
            <p:ph type="sldNum" sz="quarter" idx="5"/>
          </p:nvPr>
        </p:nvSpPr>
        <p:spPr>
          <a:ln/>
        </p:spPr>
        <p:txBody>
          <a:bodyPr/>
          <a:lstStyle/>
          <a:p>
            <a:fld id="{752B3D25-6E7F-B94F-809E-6FA9B889AA4A}" type="slidenum">
              <a:rPr lang="en-US" altLang="en-US"/>
              <a:pPr/>
              <a:t>10</a:t>
            </a:fld>
            <a:endParaRPr lang="en-US" altLang="en-US"/>
          </a:p>
        </p:txBody>
      </p:sp>
      <p:sp>
        <p:nvSpPr>
          <p:cNvPr id="21506" name="Rectangle 2">
            <a:extLst>
              <a:ext uri="{FF2B5EF4-FFF2-40B4-BE49-F238E27FC236}">
                <a16:creationId xmlns:a16="http://schemas.microsoft.com/office/drawing/2014/main" id="{08972B51-AAA8-246F-88F0-8ECC4FFCA523}"/>
              </a:ext>
            </a:extLst>
          </p:cNvPr>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507" name="Rectangle 3">
            <a:extLst>
              <a:ext uri="{FF2B5EF4-FFF2-40B4-BE49-F238E27FC236}">
                <a16:creationId xmlns:a16="http://schemas.microsoft.com/office/drawing/2014/main" id="{65CDDA9D-A86A-CC71-130E-FE1421241B98}"/>
              </a:ext>
            </a:extLst>
          </p:cNvPr>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742C852-8970-E119-76E9-BEE71A161BC3}"/>
              </a:ext>
            </a:extLst>
          </p:cNvPr>
          <p:cNvSpPr>
            <a:spLocks noGrp="1" noChangeArrowheads="1"/>
          </p:cNvSpPr>
          <p:nvPr>
            <p:ph type="sldNum" sz="quarter" idx="5"/>
          </p:nvPr>
        </p:nvSpPr>
        <p:spPr>
          <a:ln/>
        </p:spPr>
        <p:txBody>
          <a:bodyPr/>
          <a:lstStyle/>
          <a:p>
            <a:fld id="{F6A3E846-CCCF-8643-9C2B-B67D803F7BDE}" type="slidenum">
              <a:rPr lang="en-US" altLang="en-US"/>
              <a:pPr/>
              <a:t>11</a:t>
            </a:fld>
            <a:endParaRPr lang="en-US" altLang="en-US"/>
          </a:p>
        </p:txBody>
      </p:sp>
      <p:sp>
        <p:nvSpPr>
          <p:cNvPr id="23554" name="Rectangle 2">
            <a:extLst>
              <a:ext uri="{FF2B5EF4-FFF2-40B4-BE49-F238E27FC236}">
                <a16:creationId xmlns:a16="http://schemas.microsoft.com/office/drawing/2014/main" id="{1EEF8025-0DD4-A789-58A3-97A8D11AC5B2}"/>
              </a:ext>
            </a:extLst>
          </p:cNvPr>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5" name="Rectangle 3">
            <a:extLst>
              <a:ext uri="{FF2B5EF4-FFF2-40B4-BE49-F238E27FC236}">
                <a16:creationId xmlns:a16="http://schemas.microsoft.com/office/drawing/2014/main" id="{575ABD4E-131E-728B-435A-9F303CC243BE}"/>
              </a:ext>
            </a:extLst>
          </p:cNvPr>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317B41E-864F-884D-6BB8-4898A17EDE53}"/>
              </a:ext>
            </a:extLst>
          </p:cNvPr>
          <p:cNvSpPr>
            <a:spLocks noGrp="1" noChangeArrowheads="1"/>
          </p:cNvSpPr>
          <p:nvPr>
            <p:ph type="sldNum" sz="quarter" idx="5"/>
          </p:nvPr>
        </p:nvSpPr>
        <p:spPr>
          <a:ln/>
        </p:spPr>
        <p:txBody>
          <a:bodyPr/>
          <a:lstStyle/>
          <a:p>
            <a:fld id="{69C74224-6D93-8D48-B893-A5E111B90390}" type="slidenum">
              <a:rPr lang="en-US" altLang="en-US"/>
              <a:pPr/>
              <a:t>2</a:t>
            </a:fld>
            <a:endParaRPr lang="en-US" altLang="en-US"/>
          </a:p>
        </p:txBody>
      </p:sp>
      <p:sp>
        <p:nvSpPr>
          <p:cNvPr id="24578" name="Rectangle 1026">
            <a:extLst>
              <a:ext uri="{FF2B5EF4-FFF2-40B4-BE49-F238E27FC236}">
                <a16:creationId xmlns:a16="http://schemas.microsoft.com/office/drawing/2014/main" id="{84FFAAFC-C431-B851-5823-152F44AEEC19}"/>
              </a:ext>
            </a:extLst>
          </p:cNvPr>
          <p:cNvSpPr>
            <a:spLocks noChangeArrowheads="1" noTextEdit="1"/>
          </p:cNvSpPr>
          <p:nvPr>
            <p:ph type="sldImg"/>
          </p:nvPr>
        </p:nvSpPr>
        <p:spPr>
          <a:ln/>
        </p:spPr>
      </p:sp>
      <p:sp>
        <p:nvSpPr>
          <p:cNvPr id="24579" name="Rectangle 1027">
            <a:extLst>
              <a:ext uri="{FF2B5EF4-FFF2-40B4-BE49-F238E27FC236}">
                <a16:creationId xmlns:a16="http://schemas.microsoft.com/office/drawing/2014/main" id="{8512166B-5788-B4A4-F646-6B1CE283C8E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03AEAE6-6C41-9990-BAED-A8202A999451}"/>
              </a:ext>
            </a:extLst>
          </p:cNvPr>
          <p:cNvSpPr>
            <a:spLocks noGrp="1" noChangeArrowheads="1"/>
          </p:cNvSpPr>
          <p:nvPr>
            <p:ph type="sldNum" sz="quarter" idx="5"/>
          </p:nvPr>
        </p:nvSpPr>
        <p:spPr>
          <a:ln/>
        </p:spPr>
        <p:txBody>
          <a:bodyPr/>
          <a:lstStyle/>
          <a:p>
            <a:fld id="{B98D8DBB-74E9-ED42-8CA9-144CAB940ABD}" type="slidenum">
              <a:rPr lang="en-US" altLang="en-US"/>
              <a:pPr/>
              <a:t>3</a:t>
            </a:fld>
            <a:endParaRPr lang="en-US" altLang="en-US"/>
          </a:p>
        </p:txBody>
      </p:sp>
      <p:sp>
        <p:nvSpPr>
          <p:cNvPr id="25602" name="Rectangle 2">
            <a:extLst>
              <a:ext uri="{FF2B5EF4-FFF2-40B4-BE49-F238E27FC236}">
                <a16:creationId xmlns:a16="http://schemas.microsoft.com/office/drawing/2014/main" id="{71D6056D-9A64-EB5F-19CF-3C9ACC4C0E0E}"/>
              </a:ext>
            </a:extLst>
          </p:cNvPr>
          <p:cNvSpPr>
            <a:spLocks noChangeArrowheads="1" noTextEdit="1"/>
          </p:cNvSpPr>
          <p:nvPr>
            <p:ph type="sldImg"/>
          </p:nvPr>
        </p:nvSpPr>
        <p:spPr>
          <a:ln/>
        </p:spPr>
      </p:sp>
      <p:sp>
        <p:nvSpPr>
          <p:cNvPr id="25603" name="Rectangle 3">
            <a:extLst>
              <a:ext uri="{FF2B5EF4-FFF2-40B4-BE49-F238E27FC236}">
                <a16:creationId xmlns:a16="http://schemas.microsoft.com/office/drawing/2014/main" id="{9658BB8F-968C-787E-50E6-DD09F96D1E0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890F0B3-A74D-B671-8D15-8BD12B94B5F2}"/>
              </a:ext>
            </a:extLst>
          </p:cNvPr>
          <p:cNvSpPr>
            <a:spLocks noGrp="1" noChangeArrowheads="1"/>
          </p:cNvSpPr>
          <p:nvPr>
            <p:ph type="sldNum" sz="quarter" idx="5"/>
          </p:nvPr>
        </p:nvSpPr>
        <p:spPr>
          <a:ln/>
        </p:spPr>
        <p:txBody>
          <a:bodyPr/>
          <a:lstStyle/>
          <a:p>
            <a:fld id="{65B3E8DD-818D-5848-9317-7FB8F6BABA77}" type="slidenum">
              <a:rPr lang="en-US" altLang="en-US"/>
              <a:pPr/>
              <a:t>4</a:t>
            </a:fld>
            <a:endParaRPr lang="en-US" altLang="en-US"/>
          </a:p>
        </p:txBody>
      </p:sp>
      <p:sp>
        <p:nvSpPr>
          <p:cNvPr id="9218" name="Rectangle 2">
            <a:extLst>
              <a:ext uri="{FF2B5EF4-FFF2-40B4-BE49-F238E27FC236}">
                <a16:creationId xmlns:a16="http://schemas.microsoft.com/office/drawing/2014/main" id="{1E96DF43-7861-2F37-F0F4-57C6A34BAB27}"/>
              </a:ext>
            </a:extLst>
          </p:cNvPr>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lstStyle/>
          <a:p>
            <a:endParaRPr lang="en-US" altLang="en-US"/>
          </a:p>
        </p:txBody>
      </p:sp>
      <p:sp>
        <p:nvSpPr>
          <p:cNvPr id="9219" name="Rectangle 3">
            <a:extLst>
              <a:ext uri="{FF2B5EF4-FFF2-40B4-BE49-F238E27FC236}">
                <a16:creationId xmlns:a16="http://schemas.microsoft.com/office/drawing/2014/main" id="{190ADF87-6126-54DE-C9F8-863B12E24853}"/>
              </a:ext>
            </a:extLst>
          </p:cNvPr>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5A31DF0-48D1-C7AC-B6A6-20E88506B828}"/>
              </a:ext>
            </a:extLst>
          </p:cNvPr>
          <p:cNvSpPr>
            <a:spLocks noGrp="1" noChangeArrowheads="1"/>
          </p:cNvSpPr>
          <p:nvPr>
            <p:ph type="sldNum" sz="quarter" idx="5"/>
          </p:nvPr>
        </p:nvSpPr>
        <p:spPr>
          <a:ln/>
        </p:spPr>
        <p:txBody>
          <a:bodyPr/>
          <a:lstStyle/>
          <a:p>
            <a:fld id="{4708ABCE-AA20-844A-AC28-647A2CE6BD8E}" type="slidenum">
              <a:rPr lang="en-US" altLang="en-US"/>
              <a:pPr/>
              <a:t>5</a:t>
            </a:fld>
            <a:endParaRPr lang="en-US" altLang="en-US"/>
          </a:p>
        </p:txBody>
      </p:sp>
      <p:sp>
        <p:nvSpPr>
          <p:cNvPr id="11266" name="Rectangle 2">
            <a:extLst>
              <a:ext uri="{FF2B5EF4-FFF2-40B4-BE49-F238E27FC236}">
                <a16:creationId xmlns:a16="http://schemas.microsoft.com/office/drawing/2014/main" id="{C4C4F1D3-4482-4A80-3949-FDA8C77687AD}"/>
              </a:ext>
            </a:extLst>
          </p:cNvPr>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lstStyle/>
          <a:p>
            <a:endParaRPr lang="en-US" altLang="en-US"/>
          </a:p>
        </p:txBody>
      </p:sp>
      <p:sp>
        <p:nvSpPr>
          <p:cNvPr id="11267" name="Rectangle 3">
            <a:extLst>
              <a:ext uri="{FF2B5EF4-FFF2-40B4-BE49-F238E27FC236}">
                <a16:creationId xmlns:a16="http://schemas.microsoft.com/office/drawing/2014/main" id="{D932488D-2141-2D69-9942-82DA36C63C62}"/>
              </a:ext>
            </a:extLst>
          </p:cNvPr>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712E530-6466-15A7-D0C2-B5BD33A2E7FD}"/>
              </a:ext>
            </a:extLst>
          </p:cNvPr>
          <p:cNvSpPr>
            <a:spLocks noGrp="1" noChangeArrowheads="1"/>
          </p:cNvSpPr>
          <p:nvPr>
            <p:ph type="sldNum" sz="quarter" idx="5"/>
          </p:nvPr>
        </p:nvSpPr>
        <p:spPr>
          <a:ln/>
        </p:spPr>
        <p:txBody>
          <a:bodyPr/>
          <a:lstStyle/>
          <a:p>
            <a:fld id="{CB470A13-E761-4E4F-BE85-A09A198A0A9B}" type="slidenum">
              <a:rPr lang="en-US" altLang="en-US"/>
              <a:pPr/>
              <a:t>6</a:t>
            </a:fld>
            <a:endParaRPr lang="en-US" altLang="en-US"/>
          </a:p>
        </p:txBody>
      </p:sp>
      <p:sp>
        <p:nvSpPr>
          <p:cNvPr id="13314" name="Rectangle 2">
            <a:extLst>
              <a:ext uri="{FF2B5EF4-FFF2-40B4-BE49-F238E27FC236}">
                <a16:creationId xmlns:a16="http://schemas.microsoft.com/office/drawing/2014/main" id="{A0C758E9-B18C-DCB5-FD9F-AA14B58BF901}"/>
              </a:ext>
            </a:extLst>
          </p:cNvPr>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lstStyle/>
          <a:p>
            <a:endParaRPr lang="en-US" altLang="en-US"/>
          </a:p>
        </p:txBody>
      </p:sp>
      <p:sp>
        <p:nvSpPr>
          <p:cNvPr id="13315" name="Rectangle 3">
            <a:extLst>
              <a:ext uri="{FF2B5EF4-FFF2-40B4-BE49-F238E27FC236}">
                <a16:creationId xmlns:a16="http://schemas.microsoft.com/office/drawing/2014/main" id="{09489389-8750-BB54-8D0F-6810CECDF6D6}"/>
              </a:ext>
            </a:extLst>
          </p:cNvPr>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ECE3886-3D86-B506-8B9E-8AA6B8451F69}"/>
              </a:ext>
            </a:extLst>
          </p:cNvPr>
          <p:cNvSpPr>
            <a:spLocks noGrp="1" noChangeArrowheads="1"/>
          </p:cNvSpPr>
          <p:nvPr>
            <p:ph type="sldNum" sz="quarter" idx="5"/>
          </p:nvPr>
        </p:nvSpPr>
        <p:spPr>
          <a:ln/>
        </p:spPr>
        <p:txBody>
          <a:bodyPr/>
          <a:lstStyle/>
          <a:p>
            <a:fld id="{9112CF30-E78D-9B4D-A537-0D550943CB64}" type="slidenum">
              <a:rPr lang="en-US" altLang="en-US"/>
              <a:pPr/>
              <a:t>7</a:t>
            </a:fld>
            <a:endParaRPr lang="en-US" altLang="en-US"/>
          </a:p>
        </p:txBody>
      </p:sp>
      <p:sp>
        <p:nvSpPr>
          <p:cNvPr id="15362" name="Rectangle 2">
            <a:extLst>
              <a:ext uri="{FF2B5EF4-FFF2-40B4-BE49-F238E27FC236}">
                <a16:creationId xmlns:a16="http://schemas.microsoft.com/office/drawing/2014/main" id="{3BABA690-123D-2C4D-5845-11ADABBB59BC}"/>
              </a:ext>
            </a:extLst>
          </p:cNvPr>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lstStyle/>
          <a:p>
            <a:endParaRPr lang="en-US" altLang="en-US"/>
          </a:p>
        </p:txBody>
      </p:sp>
      <p:sp>
        <p:nvSpPr>
          <p:cNvPr id="15363" name="Rectangle 3">
            <a:extLst>
              <a:ext uri="{FF2B5EF4-FFF2-40B4-BE49-F238E27FC236}">
                <a16:creationId xmlns:a16="http://schemas.microsoft.com/office/drawing/2014/main" id="{9AEC7A3A-B8EE-30C0-7BD4-16E8411130F2}"/>
              </a:ext>
            </a:extLst>
          </p:cNvPr>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BEE0CC-8F81-1BD9-B03B-083D40E11511}"/>
              </a:ext>
            </a:extLst>
          </p:cNvPr>
          <p:cNvSpPr>
            <a:spLocks noGrp="1" noChangeArrowheads="1"/>
          </p:cNvSpPr>
          <p:nvPr>
            <p:ph type="sldNum" sz="quarter" idx="5"/>
          </p:nvPr>
        </p:nvSpPr>
        <p:spPr>
          <a:ln/>
        </p:spPr>
        <p:txBody>
          <a:bodyPr/>
          <a:lstStyle/>
          <a:p>
            <a:fld id="{4458DDC4-0FE2-604B-8E35-24685C833F99}" type="slidenum">
              <a:rPr lang="en-US" altLang="en-US"/>
              <a:pPr/>
              <a:t>8</a:t>
            </a:fld>
            <a:endParaRPr lang="en-US" altLang="en-US"/>
          </a:p>
        </p:txBody>
      </p:sp>
      <p:sp>
        <p:nvSpPr>
          <p:cNvPr id="17410" name="Rectangle 2">
            <a:extLst>
              <a:ext uri="{FF2B5EF4-FFF2-40B4-BE49-F238E27FC236}">
                <a16:creationId xmlns:a16="http://schemas.microsoft.com/office/drawing/2014/main" id="{53B7C975-94C5-F9B1-8E27-B59C0CC12DDA}"/>
              </a:ext>
            </a:extLst>
          </p:cNvPr>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lstStyle/>
          <a:p>
            <a:endParaRPr lang="en-US" altLang="en-US"/>
          </a:p>
        </p:txBody>
      </p:sp>
      <p:sp>
        <p:nvSpPr>
          <p:cNvPr id="17411" name="Rectangle 3">
            <a:extLst>
              <a:ext uri="{FF2B5EF4-FFF2-40B4-BE49-F238E27FC236}">
                <a16:creationId xmlns:a16="http://schemas.microsoft.com/office/drawing/2014/main" id="{1BF18054-D882-2FEF-24F5-1A52398D250C}"/>
              </a:ext>
            </a:extLst>
          </p:cNvPr>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F32E844-B534-BE92-F989-98A49F1545FF}"/>
              </a:ext>
            </a:extLst>
          </p:cNvPr>
          <p:cNvSpPr>
            <a:spLocks noGrp="1" noChangeArrowheads="1"/>
          </p:cNvSpPr>
          <p:nvPr>
            <p:ph type="sldNum" sz="quarter" idx="5"/>
          </p:nvPr>
        </p:nvSpPr>
        <p:spPr>
          <a:ln/>
        </p:spPr>
        <p:txBody>
          <a:bodyPr/>
          <a:lstStyle/>
          <a:p>
            <a:fld id="{5B1D030C-AE02-F94D-A1E8-591BE2A4626B}" type="slidenum">
              <a:rPr lang="en-US" altLang="en-US"/>
              <a:pPr/>
              <a:t>9</a:t>
            </a:fld>
            <a:endParaRPr lang="en-US" altLang="en-US"/>
          </a:p>
        </p:txBody>
      </p:sp>
      <p:sp>
        <p:nvSpPr>
          <p:cNvPr id="19458" name="Rectangle 2">
            <a:extLst>
              <a:ext uri="{FF2B5EF4-FFF2-40B4-BE49-F238E27FC236}">
                <a16:creationId xmlns:a16="http://schemas.microsoft.com/office/drawing/2014/main" id="{60C5DF8C-F396-A0AC-8290-AFBCBDD0C93D}"/>
              </a:ext>
            </a:extLst>
          </p:cNvPr>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lstStyle/>
          <a:p>
            <a:endParaRPr lang="en-US" altLang="en-US"/>
          </a:p>
        </p:txBody>
      </p:sp>
      <p:sp>
        <p:nvSpPr>
          <p:cNvPr id="19459" name="Rectangle 3">
            <a:extLst>
              <a:ext uri="{FF2B5EF4-FFF2-40B4-BE49-F238E27FC236}">
                <a16:creationId xmlns:a16="http://schemas.microsoft.com/office/drawing/2014/main" id="{C96F9AC7-B637-8143-424A-19165D094951}"/>
              </a:ext>
            </a:extLst>
          </p:cNvPr>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8" name="Group 1026">
            <a:extLst>
              <a:ext uri="{FF2B5EF4-FFF2-40B4-BE49-F238E27FC236}">
                <a16:creationId xmlns:a16="http://schemas.microsoft.com/office/drawing/2014/main" id="{8993A877-6CB7-9C13-5CBA-78D0B4A0607C}"/>
              </a:ext>
            </a:extLst>
          </p:cNvPr>
          <p:cNvGrpSpPr>
            <a:grpSpLocks/>
          </p:cNvGrpSpPr>
          <p:nvPr/>
        </p:nvGrpSpPr>
        <p:grpSpPr bwMode="auto">
          <a:xfrm>
            <a:off x="-3175" y="0"/>
            <a:ext cx="9147175" cy="6867525"/>
            <a:chOff x="-2" y="0"/>
            <a:chExt cx="5762" cy="4326"/>
          </a:xfrm>
        </p:grpSpPr>
        <p:grpSp>
          <p:nvGrpSpPr>
            <p:cNvPr id="4099" name="Group 1027">
              <a:extLst>
                <a:ext uri="{FF2B5EF4-FFF2-40B4-BE49-F238E27FC236}">
                  <a16:creationId xmlns:a16="http://schemas.microsoft.com/office/drawing/2014/main" id="{3CF9DB13-E850-2DE7-1F8C-86B8B21E30FC}"/>
                </a:ext>
              </a:extLst>
            </p:cNvPr>
            <p:cNvGrpSpPr>
              <a:grpSpLocks/>
            </p:cNvGrpSpPr>
            <p:nvPr userDrawn="1"/>
          </p:nvGrpSpPr>
          <p:grpSpPr bwMode="auto">
            <a:xfrm>
              <a:off x="-2" y="0"/>
              <a:ext cx="5712" cy="4326"/>
              <a:chOff x="-2" y="0"/>
              <a:chExt cx="5712" cy="4326"/>
            </a:xfrm>
          </p:grpSpPr>
          <p:sp>
            <p:nvSpPr>
              <p:cNvPr id="4100" name="Rectangle 1028">
                <a:extLst>
                  <a:ext uri="{FF2B5EF4-FFF2-40B4-BE49-F238E27FC236}">
                    <a16:creationId xmlns:a16="http://schemas.microsoft.com/office/drawing/2014/main" id="{AF7485F0-F459-D768-7149-32B7FBB5B4DC}"/>
                  </a:ext>
                </a:extLst>
              </p:cNvPr>
              <p:cNvSpPr>
                <a:spLocks noChangeArrowheads="1"/>
              </p:cNvSpPr>
              <p:nvPr/>
            </p:nvSpPr>
            <p:spPr bwMode="auto">
              <a:xfrm>
                <a:off x="-2"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1029">
                <a:extLst>
                  <a:ext uri="{FF2B5EF4-FFF2-40B4-BE49-F238E27FC236}">
                    <a16:creationId xmlns:a16="http://schemas.microsoft.com/office/drawing/2014/main" id="{6D900780-AFB8-2479-3D89-0CB3CA2A417E}"/>
                  </a:ext>
                </a:extLst>
              </p:cNvPr>
              <p:cNvSpPr>
                <a:spLocks noChangeArrowheads="1"/>
              </p:cNvSpPr>
              <p:nvPr/>
            </p:nvSpPr>
            <p:spPr bwMode="auto">
              <a:xfrm>
                <a:off x="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1030">
                <a:extLst>
                  <a:ext uri="{FF2B5EF4-FFF2-40B4-BE49-F238E27FC236}">
                    <a16:creationId xmlns:a16="http://schemas.microsoft.com/office/drawing/2014/main" id="{7D239751-56D2-85E9-F21F-F8558A488FA0}"/>
                  </a:ext>
                </a:extLst>
              </p:cNvPr>
              <p:cNvSpPr>
                <a:spLocks noChangeArrowheads="1"/>
              </p:cNvSpPr>
              <p:nvPr/>
            </p:nvSpPr>
            <p:spPr bwMode="auto">
              <a:xfrm>
                <a:off x="1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1031">
                <a:extLst>
                  <a:ext uri="{FF2B5EF4-FFF2-40B4-BE49-F238E27FC236}">
                    <a16:creationId xmlns:a16="http://schemas.microsoft.com/office/drawing/2014/main" id="{D443F630-A952-3B65-8F79-8EF494DB2EC4}"/>
                  </a:ext>
                </a:extLst>
              </p:cNvPr>
              <p:cNvSpPr>
                <a:spLocks noChangeArrowheads="1"/>
              </p:cNvSpPr>
              <p:nvPr/>
            </p:nvSpPr>
            <p:spPr bwMode="auto">
              <a:xfrm>
                <a:off x="2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Rectangle 1032">
                <a:extLst>
                  <a:ext uri="{FF2B5EF4-FFF2-40B4-BE49-F238E27FC236}">
                    <a16:creationId xmlns:a16="http://schemas.microsoft.com/office/drawing/2014/main" id="{92E66F49-CA53-F836-8812-4F61828E66D8}"/>
                  </a:ext>
                </a:extLst>
              </p:cNvPr>
              <p:cNvSpPr>
                <a:spLocks noChangeArrowheads="1"/>
              </p:cNvSpPr>
              <p:nvPr/>
            </p:nvSpPr>
            <p:spPr bwMode="auto">
              <a:xfrm>
                <a:off x="3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Rectangle 1033">
                <a:extLst>
                  <a:ext uri="{FF2B5EF4-FFF2-40B4-BE49-F238E27FC236}">
                    <a16:creationId xmlns:a16="http://schemas.microsoft.com/office/drawing/2014/main" id="{979484BD-F2AE-14C0-28FD-E820FC7E7800}"/>
                  </a:ext>
                </a:extLst>
              </p:cNvPr>
              <p:cNvSpPr>
                <a:spLocks noChangeArrowheads="1"/>
              </p:cNvSpPr>
              <p:nvPr/>
            </p:nvSpPr>
            <p:spPr bwMode="auto">
              <a:xfrm>
                <a:off x="4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 name="Rectangle 1034">
                <a:extLst>
                  <a:ext uri="{FF2B5EF4-FFF2-40B4-BE49-F238E27FC236}">
                    <a16:creationId xmlns:a16="http://schemas.microsoft.com/office/drawing/2014/main" id="{90188853-C1EA-FC00-DE99-704385E00EA9}"/>
                  </a:ext>
                </a:extLst>
              </p:cNvPr>
              <p:cNvSpPr>
                <a:spLocks noChangeArrowheads="1"/>
              </p:cNvSpPr>
              <p:nvPr/>
            </p:nvSpPr>
            <p:spPr bwMode="auto">
              <a:xfrm>
                <a:off x="5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7" name="Rectangle 1035">
                <a:extLst>
                  <a:ext uri="{FF2B5EF4-FFF2-40B4-BE49-F238E27FC236}">
                    <a16:creationId xmlns:a16="http://schemas.microsoft.com/office/drawing/2014/main" id="{BC40A96F-9C96-4BC0-30D5-57788AD42168}"/>
                  </a:ext>
                </a:extLst>
              </p:cNvPr>
              <p:cNvSpPr>
                <a:spLocks noChangeArrowheads="1"/>
              </p:cNvSpPr>
              <p:nvPr/>
            </p:nvSpPr>
            <p:spPr bwMode="auto">
              <a:xfrm>
                <a:off x="6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8" name="Rectangle 1036">
                <a:extLst>
                  <a:ext uri="{FF2B5EF4-FFF2-40B4-BE49-F238E27FC236}">
                    <a16:creationId xmlns:a16="http://schemas.microsoft.com/office/drawing/2014/main" id="{329A28E0-D9F5-495A-138A-19FD126507A1}"/>
                  </a:ext>
                </a:extLst>
              </p:cNvPr>
              <p:cNvSpPr>
                <a:spLocks noChangeArrowheads="1"/>
              </p:cNvSpPr>
              <p:nvPr/>
            </p:nvSpPr>
            <p:spPr bwMode="auto">
              <a:xfrm>
                <a:off x="7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 name="Rectangle 1037">
                <a:extLst>
                  <a:ext uri="{FF2B5EF4-FFF2-40B4-BE49-F238E27FC236}">
                    <a16:creationId xmlns:a16="http://schemas.microsoft.com/office/drawing/2014/main" id="{E222E5E6-248C-DEFC-2801-D2C771A747FD}"/>
                  </a:ext>
                </a:extLst>
              </p:cNvPr>
              <p:cNvSpPr>
                <a:spLocks noChangeArrowheads="1"/>
              </p:cNvSpPr>
              <p:nvPr/>
            </p:nvSpPr>
            <p:spPr bwMode="auto">
              <a:xfrm>
                <a:off x="8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 name="Rectangle 1038">
                <a:extLst>
                  <a:ext uri="{FF2B5EF4-FFF2-40B4-BE49-F238E27FC236}">
                    <a16:creationId xmlns:a16="http://schemas.microsoft.com/office/drawing/2014/main" id="{22EA6A63-0B2C-2AD2-4CAE-D29F9B5BE5E4}"/>
                  </a:ext>
                </a:extLst>
              </p:cNvPr>
              <p:cNvSpPr>
                <a:spLocks noChangeArrowheads="1"/>
              </p:cNvSpPr>
              <p:nvPr/>
            </p:nvSpPr>
            <p:spPr bwMode="auto">
              <a:xfrm>
                <a:off x="9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 name="Rectangle 1039">
                <a:extLst>
                  <a:ext uri="{FF2B5EF4-FFF2-40B4-BE49-F238E27FC236}">
                    <a16:creationId xmlns:a16="http://schemas.microsoft.com/office/drawing/2014/main" id="{CBED088D-6705-B72C-8785-69E559338963}"/>
                  </a:ext>
                </a:extLst>
              </p:cNvPr>
              <p:cNvSpPr>
                <a:spLocks noChangeArrowheads="1"/>
              </p:cNvSpPr>
              <p:nvPr/>
            </p:nvSpPr>
            <p:spPr bwMode="auto">
              <a:xfrm>
                <a:off x="10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2" name="Rectangle 1040">
                <a:extLst>
                  <a:ext uri="{FF2B5EF4-FFF2-40B4-BE49-F238E27FC236}">
                    <a16:creationId xmlns:a16="http://schemas.microsoft.com/office/drawing/2014/main" id="{0E470CC6-A09A-829A-FAD6-45A3FB6943A7}"/>
                  </a:ext>
                </a:extLst>
              </p:cNvPr>
              <p:cNvSpPr>
                <a:spLocks noChangeArrowheads="1"/>
              </p:cNvSpPr>
              <p:nvPr/>
            </p:nvSpPr>
            <p:spPr bwMode="auto">
              <a:xfrm>
                <a:off x="11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3" name="Rectangle 1041">
                <a:extLst>
                  <a:ext uri="{FF2B5EF4-FFF2-40B4-BE49-F238E27FC236}">
                    <a16:creationId xmlns:a16="http://schemas.microsoft.com/office/drawing/2014/main" id="{A83F65AD-58F1-6D7B-CFE0-DCB514AEDEBB}"/>
                  </a:ext>
                </a:extLst>
              </p:cNvPr>
              <p:cNvSpPr>
                <a:spLocks noChangeArrowheads="1"/>
              </p:cNvSpPr>
              <p:nvPr/>
            </p:nvSpPr>
            <p:spPr bwMode="auto">
              <a:xfrm>
                <a:off x="12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4" name="Rectangle 1042">
                <a:extLst>
                  <a:ext uri="{FF2B5EF4-FFF2-40B4-BE49-F238E27FC236}">
                    <a16:creationId xmlns:a16="http://schemas.microsoft.com/office/drawing/2014/main" id="{191461FD-5D8A-17CA-3A1D-D46A72EE0409}"/>
                  </a:ext>
                </a:extLst>
              </p:cNvPr>
              <p:cNvSpPr>
                <a:spLocks noChangeArrowheads="1"/>
              </p:cNvSpPr>
              <p:nvPr/>
            </p:nvSpPr>
            <p:spPr bwMode="auto">
              <a:xfrm>
                <a:off x="13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5" name="Rectangle 1043">
                <a:extLst>
                  <a:ext uri="{FF2B5EF4-FFF2-40B4-BE49-F238E27FC236}">
                    <a16:creationId xmlns:a16="http://schemas.microsoft.com/office/drawing/2014/main" id="{201F4526-96B5-C3F2-7234-B6B0E749EB58}"/>
                  </a:ext>
                </a:extLst>
              </p:cNvPr>
              <p:cNvSpPr>
                <a:spLocks noChangeArrowheads="1"/>
              </p:cNvSpPr>
              <p:nvPr/>
            </p:nvSpPr>
            <p:spPr bwMode="auto">
              <a:xfrm>
                <a:off x="14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 name="Rectangle 1044">
                <a:extLst>
                  <a:ext uri="{FF2B5EF4-FFF2-40B4-BE49-F238E27FC236}">
                    <a16:creationId xmlns:a16="http://schemas.microsoft.com/office/drawing/2014/main" id="{430BE209-9618-761F-5E65-23797AC3F12F}"/>
                  </a:ext>
                </a:extLst>
              </p:cNvPr>
              <p:cNvSpPr>
                <a:spLocks noChangeArrowheads="1"/>
              </p:cNvSpPr>
              <p:nvPr/>
            </p:nvSpPr>
            <p:spPr bwMode="auto">
              <a:xfrm>
                <a:off x="15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7" name="Rectangle 1045">
                <a:extLst>
                  <a:ext uri="{FF2B5EF4-FFF2-40B4-BE49-F238E27FC236}">
                    <a16:creationId xmlns:a16="http://schemas.microsoft.com/office/drawing/2014/main" id="{9A60A0AD-14D0-2EF6-22FE-638E5DE717E6}"/>
                  </a:ext>
                </a:extLst>
              </p:cNvPr>
              <p:cNvSpPr>
                <a:spLocks noChangeArrowheads="1"/>
              </p:cNvSpPr>
              <p:nvPr/>
            </p:nvSpPr>
            <p:spPr bwMode="auto">
              <a:xfrm>
                <a:off x="16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8" name="Rectangle 1046">
                <a:extLst>
                  <a:ext uri="{FF2B5EF4-FFF2-40B4-BE49-F238E27FC236}">
                    <a16:creationId xmlns:a16="http://schemas.microsoft.com/office/drawing/2014/main" id="{78AD788C-C278-ECF8-08AC-1D44C6918E6F}"/>
                  </a:ext>
                </a:extLst>
              </p:cNvPr>
              <p:cNvSpPr>
                <a:spLocks noChangeArrowheads="1"/>
              </p:cNvSpPr>
              <p:nvPr/>
            </p:nvSpPr>
            <p:spPr bwMode="auto">
              <a:xfrm>
                <a:off x="17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9" name="Rectangle 1047">
                <a:extLst>
                  <a:ext uri="{FF2B5EF4-FFF2-40B4-BE49-F238E27FC236}">
                    <a16:creationId xmlns:a16="http://schemas.microsoft.com/office/drawing/2014/main" id="{DAE00EE1-5239-8F4E-4400-769131E94328}"/>
                  </a:ext>
                </a:extLst>
              </p:cNvPr>
              <p:cNvSpPr>
                <a:spLocks noChangeArrowheads="1"/>
              </p:cNvSpPr>
              <p:nvPr/>
            </p:nvSpPr>
            <p:spPr bwMode="auto">
              <a:xfrm>
                <a:off x="18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0" name="Rectangle 1048">
                <a:extLst>
                  <a:ext uri="{FF2B5EF4-FFF2-40B4-BE49-F238E27FC236}">
                    <a16:creationId xmlns:a16="http://schemas.microsoft.com/office/drawing/2014/main" id="{4D4FFC37-4A09-C209-6ED1-D44B9782F60D}"/>
                  </a:ext>
                </a:extLst>
              </p:cNvPr>
              <p:cNvSpPr>
                <a:spLocks noChangeArrowheads="1"/>
              </p:cNvSpPr>
              <p:nvPr/>
            </p:nvSpPr>
            <p:spPr bwMode="auto">
              <a:xfrm>
                <a:off x="19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1" name="Rectangle 1049">
                <a:extLst>
                  <a:ext uri="{FF2B5EF4-FFF2-40B4-BE49-F238E27FC236}">
                    <a16:creationId xmlns:a16="http://schemas.microsoft.com/office/drawing/2014/main" id="{CD9B95CE-2D26-8DD2-22DF-D725C32AF704}"/>
                  </a:ext>
                </a:extLst>
              </p:cNvPr>
              <p:cNvSpPr>
                <a:spLocks noChangeArrowheads="1"/>
              </p:cNvSpPr>
              <p:nvPr/>
            </p:nvSpPr>
            <p:spPr bwMode="auto">
              <a:xfrm>
                <a:off x="20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2" name="Rectangle 1050">
                <a:extLst>
                  <a:ext uri="{FF2B5EF4-FFF2-40B4-BE49-F238E27FC236}">
                    <a16:creationId xmlns:a16="http://schemas.microsoft.com/office/drawing/2014/main" id="{6BB86C65-16E8-045E-DFEE-817A452525A9}"/>
                  </a:ext>
                </a:extLst>
              </p:cNvPr>
              <p:cNvSpPr>
                <a:spLocks noChangeArrowheads="1"/>
              </p:cNvSpPr>
              <p:nvPr/>
            </p:nvSpPr>
            <p:spPr bwMode="auto">
              <a:xfrm>
                <a:off x="21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3" name="Rectangle 1051">
                <a:extLst>
                  <a:ext uri="{FF2B5EF4-FFF2-40B4-BE49-F238E27FC236}">
                    <a16:creationId xmlns:a16="http://schemas.microsoft.com/office/drawing/2014/main" id="{424E1C2E-3AEE-13B7-2955-E657821B835F}"/>
                  </a:ext>
                </a:extLst>
              </p:cNvPr>
              <p:cNvSpPr>
                <a:spLocks noChangeArrowheads="1"/>
              </p:cNvSpPr>
              <p:nvPr/>
            </p:nvSpPr>
            <p:spPr bwMode="auto">
              <a:xfrm>
                <a:off x="22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4" name="Rectangle 1052">
                <a:extLst>
                  <a:ext uri="{FF2B5EF4-FFF2-40B4-BE49-F238E27FC236}">
                    <a16:creationId xmlns:a16="http://schemas.microsoft.com/office/drawing/2014/main" id="{F06549CB-BF5D-F104-F7E7-ADEF250FFAED}"/>
                  </a:ext>
                </a:extLst>
              </p:cNvPr>
              <p:cNvSpPr>
                <a:spLocks noChangeArrowheads="1"/>
              </p:cNvSpPr>
              <p:nvPr/>
            </p:nvSpPr>
            <p:spPr bwMode="auto">
              <a:xfrm>
                <a:off x="23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Rectangle 1053">
                <a:extLst>
                  <a:ext uri="{FF2B5EF4-FFF2-40B4-BE49-F238E27FC236}">
                    <a16:creationId xmlns:a16="http://schemas.microsoft.com/office/drawing/2014/main" id="{6A86EC9A-0597-35E5-577F-7D0F1740EE48}"/>
                  </a:ext>
                </a:extLst>
              </p:cNvPr>
              <p:cNvSpPr>
                <a:spLocks noChangeArrowheads="1"/>
              </p:cNvSpPr>
              <p:nvPr/>
            </p:nvSpPr>
            <p:spPr bwMode="auto">
              <a:xfrm>
                <a:off x="23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 name="Rectangle 1054">
                <a:extLst>
                  <a:ext uri="{FF2B5EF4-FFF2-40B4-BE49-F238E27FC236}">
                    <a16:creationId xmlns:a16="http://schemas.microsoft.com/office/drawing/2014/main" id="{B1E4F01D-0C3A-3D38-B179-89BE73DDD0A0}"/>
                  </a:ext>
                </a:extLst>
              </p:cNvPr>
              <p:cNvSpPr>
                <a:spLocks noChangeArrowheads="1"/>
              </p:cNvSpPr>
              <p:nvPr/>
            </p:nvSpPr>
            <p:spPr bwMode="auto">
              <a:xfrm>
                <a:off x="24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7" name="Rectangle 1055">
                <a:extLst>
                  <a:ext uri="{FF2B5EF4-FFF2-40B4-BE49-F238E27FC236}">
                    <a16:creationId xmlns:a16="http://schemas.microsoft.com/office/drawing/2014/main" id="{DD3FACDB-9F91-E3BA-1EAB-8F2113A929D3}"/>
                  </a:ext>
                </a:extLst>
              </p:cNvPr>
              <p:cNvSpPr>
                <a:spLocks noChangeArrowheads="1"/>
              </p:cNvSpPr>
              <p:nvPr/>
            </p:nvSpPr>
            <p:spPr bwMode="auto">
              <a:xfrm>
                <a:off x="25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8" name="Rectangle 1056">
                <a:extLst>
                  <a:ext uri="{FF2B5EF4-FFF2-40B4-BE49-F238E27FC236}">
                    <a16:creationId xmlns:a16="http://schemas.microsoft.com/office/drawing/2014/main" id="{06C4614D-CAA7-FF65-E979-65ECF034F155}"/>
                  </a:ext>
                </a:extLst>
              </p:cNvPr>
              <p:cNvSpPr>
                <a:spLocks noChangeArrowheads="1"/>
              </p:cNvSpPr>
              <p:nvPr/>
            </p:nvSpPr>
            <p:spPr bwMode="auto">
              <a:xfrm>
                <a:off x="26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9" name="Rectangle 1057">
                <a:extLst>
                  <a:ext uri="{FF2B5EF4-FFF2-40B4-BE49-F238E27FC236}">
                    <a16:creationId xmlns:a16="http://schemas.microsoft.com/office/drawing/2014/main" id="{CC03FC24-5FDA-551F-2679-C740691FCEC4}"/>
                  </a:ext>
                </a:extLst>
              </p:cNvPr>
              <p:cNvSpPr>
                <a:spLocks noChangeArrowheads="1"/>
              </p:cNvSpPr>
              <p:nvPr/>
            </p:nvSpPr>
            <p:spPr bwMode="auto">
              <a:xfrm>
                <a:off x="27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0" name="Rectangle 1058">
                <a:extLst>
                  <a:ext uri="{FF2B5EF4-FFF2-40B4-BE49-F238E27FC236}">
                    <a16:creationId xmlns:a16="http://schemas.microsoft.com/office/drawing/2014/main" id="{10DE838C-C6AE-BD7C-4DFF-6620D52881ED}"/>
                  </a:ext>
                </a:extLst>
              </p:cNvPr>
              <p:cNvSpPr>
                <a:spLocks noChangeArrowheads="1"/>
              </p:cNvSpPr>
              <p:nvPr/>
            </p:nvSpPr>
            <p:spPr bwMode="auto">
              <a:xfrm>
                <a:off x="28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1" name="Rectangle 1059">
                <a:extLst>
                  <a:ext uri="{FF2B5EF4-FFF2-40B4-BE49-F238E27FC236}">
                    <a16:creationId xmlns:a16="http://schemas.microsoft.com/office/drawing/2014/main" id="{563225C8-89D9-F5D0-0F42-0295CD99800F}"/>
                  </a:ext>
                </a:extLst>
              </p:cNvPr>
              <p:cNvSpPr>
                <a:spLocks noChangeArrowheads="1"/>
              </p:cNvSpPr>
              <p:nvPr/>
            </p:nvSpPr>
            <p:spPr bwMode="auto">
              <a:xfrm>
                <a:off x="29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2" name="Rectangle 1060">
                <a:extLst>
                  <a:ext uri="{FF2B5EF4-FFF2-40B4-BE49-F238E27FC236}">
                    <a16:creationId xmlns:a16="http://schemas.microsoft.com/office/drawing/2014/main" id="{17E06BC5-3E8B-29E3-D2B7-2AE07DEE4027}"/>
                  </a:ext>
                </a:extLst>
              </p:cNvPr>
              <p:cNvSpPr>
                <a:spLocks noChangeArrowheads="1"/>
              </p:cNvSpPr>
              <p:nvPr/>
            </p:nvSpPr>
            <p:spPr bwMode="auto">
              <a:xfrm>
                <a:off x="30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3" name="Rectangle 1061">
                <a:extLst>
                  <a:ext uri="{FF2B5EF4-FFF2-40B4-BE49-F238E27FC236}">
                    <a16:creationId xmlns:a16="http://schemas.microsoft.com/office/drawing/2014/main" id="{CDBB944C-C34F-3934-12F5-3EA9C3778E59}"/>
                  </a:ext>
                </a:extLst>
              </p:cNvPr>
              <p:cNvSpPr>
                <a:spLocks noChangeArrowheads="1"/>
              </p:cNvSpPr>
              <p:nvPr/>
            </p:nvSpPr>
            <p:spPr bwMode="auto">
              <a:xfrm>
                <a:off x="31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4" name="Rectangle 1062">
                <a:extLst>
                  <a:ext uri="{FF2B5EF4-FFF2-40B4-BE49-F238E27FC236}">
                    <a16:creationId xmlns:a16="http://schemas.microsoft.com/office/drawing/2014/main" id="{A20AF6CF-481D-CF0D-F07D-FB161E3DE8FA}"/>
                  </a:ext>
                </a:extLst>
              </p:cNvPr>
              <p:cNvSpPr>
                <a:spLocks noChangeArrowheads="1"/>
              </p:cNvSpPr>
              <p:nvPr/>
            </p:nvSpPr>
            <p:spPr bwMode="auto">
              <a:xfrm>
                <a:off x="32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5" name="Rectangle 1063">
                <a:extLst>
                  <a:ext uri="{FF2B5EF4-FFF2-40B4-BE49-F238E27FC236}">
                    <a16:creationId xmlns:a16="http://schemas.microsoft.com/office/drawing/2014/main" id="{1B339958-F29D-6FF7-1309-550A40D0E138}"/>
                  </a:ext>
                </a:extLst>
              </p:cNvPr>
              <p:cNvSpPr>
                <a:spLocks noChangeArrowheads="1"/>
              </p:cNvSpPr>
              <p:nvPr/>
            </p:nvSpPr>
            <p:spPr bwMode="auto">
              <a:xfrm>
                <a:off x="33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6" name="Rectangle 1064">
                <a:extLst>
                  <a:ext uri="{FF2B5EF4-FFF2-40B4-BE49-F238E27FC236}">
                    <a16:creationId xmlns:a16="http://schemas.microsoft.com/office/drawing/2014/main" id="{0B45EEB8-670C-D7E5-C3EF-FD139F3D04AB}"/>
                  </a:ext>
                </a:extLst>
              </p:cNvPr>
              <p:cNvSpPr>
                <a:spLocks noChangeArrowheads="1"/>
              </p:cNvSpPr>
              <p:nvPr/>
            </p:nvSpPr>
            <p:spPr bwMode="auto">
              <a:xfrm>
                <a:off x="34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7" name="Rectangle 1065">
                <a:extLst>
                  <a:ext uri="{FF2B5EF4-FFF2-40B4-BE49-F238E27FC236}">
                    <a16:creationId xmlns:a16="http://schemas.microsoft.com/office/drawing/2014/main" id="{F3444B1C-D54B-D877-3D32-335F6E90A0FA}"/>
                  </a:ext>
                </a:extLst>
              </p:cNvPr>
              <p:cNvSpPr>
                <a:spLocks noChangeArrowheads="1"/>
              </p:cNvSpPr>
              <p:nvPr/>
            </p:nvSpPr>
            <p:spPr bwMode="auto">
              <a:xfrm>
                <a:off x="35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8" name="Rectangle 1066">
                <a:extLst>
                  <a:ext uri="{FF2B5EF4-FFF2-40B4-BE49-F238E27FC236}">
                    <a16:creationId xmlns:a16="http://schemas.microsoft.com/office/drawing/2014/main" id="{6E4038CC-2C4F-B9AE-132F-7A5E028C93D6}"/>
                  </a:ext>
                </a:extLst>
              </p:cNvPr>
              <p:cNvSpPr>
                <a:spLocks noChangeArrowheads="1"/>
              </p:cNvSpPr>
              <p:nvPr/>
            </p:nvSpPr>
            <p:spPr bwMode="auto">
              <a:xfrm>
                <a:off x="36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9" name="Rectangle 1067">
                <a:extLst>
                  <a:ext uri="{FF2B5EF4-FFF2-40B4-BE49-F238E27FC236}">
                    <a16:creationId xmlns:a16="http://schemas.microsoft.com/office/drawing/2014/main" id="{245C3BDC-0E5B-702D-72E8-B82DE6AF3A55}"/>
                  </a:ext>
                </a:extLst>
              </p:cNvPr>
              <p:cNvSpPr>
                <a:spLocks noChangeArrowheads="1"/>
              </p:cNvSpPr>
              <p:nvPr/>
            </p:nvSpPr>
            <p:spPr bwMode="auto">
              <a:xfrm>
                <a:off x="37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0" name="Rectangle 1068">
                <a:extLst>
                  <a:ext uri="{FF2B5EF4-FFF2-40B4-BE49-F238E27FC236}">
                    <a16:creationId xmlns:a16="http://schemas.microsoft.com/office/drawing/2014/main" id="{135BE1EC-FBF8-EFAF-D09E-A61B7EA3E917}"/>
                  </a:ext>
                </a:extLst>
              </p:cNvPr>
              <p:cNvSpPr>
                <a:spLocks noChangeArrowheads="1"/>
              </p:cNvSpPr>
              <p:nvPr/>
            </p:nvSpPr>
            <p:spPr bwMode="auto">
              <a:xfrm>
                <a:off x="38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1" name="Rectangle 1069">
                <a:extLst>
                  <a:ext uri="{FF2B5EF4-FFF2-40B4-BE49-F238E27FC236}">
                    <a16:creationId xmlns:a16="http://schemas.microsoft.com/office/drawing/2014/main" id="{F5558FC6-F0B7-BB0A-BADA-8F4162470368}"/>
                  </a:ext>
                </a:extLst>
              </p:cNvPr>
              <p:cNvSpPr>
                <a:spLocks noChangeArrowheads="1"/>
              </p:cNvSpPr>
              <p:nvPr/>
            </p:nvSpPr>
            <p:spPr bwMode="auto">
              <a:xfrm>
                <a:off x="39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2" name="Rectangle 1070">
                <a:extLst>
                  <a:ext uri="{FF2B5EF4-FFF2-40B4-BE49-F238E27FC236}">
                    <a16:creationId xmlns:a16="http://schemas.microsoft.com/office/drawing/2014/main" id="{59D28EF3-BD5F-6876-460E-2BB139AB445C}"/>
                  </a:ext>
                </a:extLst>
              </p:cNvPr>
              <p:cNvSpPr>
                <a:spLocks noChangeArrowheads="1"/>
              </p:cNvSpPr>
              <p:nvPr/>
            </p:nvSpPr>
            <p:spPr bwMode="auto">
              <a:xfrm>
                <a:off x="40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3" name="Rectangle 1071">
                <a:extLst>
                  <a:ext uri="{FF2B5EF4-FFF2-40B4-BE49-F238E27FC236}">
                    <a16:creationId xmlns:a16="http://schemas.microsoft.com/office/drawing/2014/main" id="{6E35A9E0-A88E-3426-6B43-A206AC04EC5F}"/>
                  </a:ext>
                </a:extLst>
              </p:cNvPr>
              <p:cNvSpPr>
                <a:spLocks noChangeArrowheads="1"/>
              </p:cNvSpPr>
              <p:nvPr/>
            </p:nvSpPr>
            <p:spPr bwMode="auto">
              <a:xfrm>
                <a:off x="41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4" name="Rectangle 1072">
                <a:extLst>
                  <a:ext uri="{FF2B5EF4-FFF2-40B4-BE49-F238E27FC236}">
                    <a16:creationId xmlns:a16="http://schemas.microsoft.com/office/drawing/2014/main" id="{F16DF622-72EB-F9CE-CBE3-7D203BC97977}"/>
                  </a:ext>
                </a:extLst>
              </p:cNvPr>
              <p:cNvSpPr>
                <a:spLocks noChangeArrowheads="1"/>
              </p:cNvSpPr>
              <p:nvPr/>
            </p:nvSpPr>
            <p:spPr bwMode="auto">
              <a:xfrm>
                <a:off x="42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5" name="Rectangle 1073">
                <a:extLst>
                  <a:ext uri="{FF2B5EF4-FFF2-40B4-BE49-F238E27FC236}">
                    <a16:creationId xmlns:a16="http://schemas.microsoft.com/office/drawing/2014/main" id="{30B180B9-9345-7565-D0A4-0EC07480D2C6}"/>
                  </a:ext>
                </a:extLst>
              </p:cNvPr>
              <p:cNvSpPr>
                <a:spLocks noChangeArrowheads="1"/>
              </p:cNvSpPr>
              <p:nvPr/>
            </p:nvSpPr>
            <p:spPr bwMode="auto">
              <a:xfrm>
                <a:off x="43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6" name="Rectangle 1074">
                <a:extLst>
                  <a:ext uri="{FF2B5EF4-FFF2-40B4-BE49-F238E27FC236}">
                    <a16:creationId xmlns:a16="http://schemas.microsoft.com/office/drawing/2014/main" id="{44C5BBA0-4AC5-75D8-B204-4230A5EE1B07}"/>
                  </a:ext>
                </a:extLst>
              </p:cNvPr>
              <p:cNvSpPr>
                <a:spLocks noChangeArrowheads="1"/>
              </p:cNvSpPr>
              <p:nvPr/>
            </p:nvSpPr>
            <p:spPr bwMode="auto">
              <a:xfrm>
                <a:off x="44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7" name="Rectangle 1075">
                <a:extLst>
                  <a:ext uri="{FF2B5EF4-FFF2-40B4-BE49-F238E27FC236}">
                    <a16:creationId xmlns:a16="http://schemas.microsoft.com/office/drawing/2014/main" id="{12FBE5E6-F120-DE87-FA2A-F91B70FD1B5A}"/>
                  </a:ext>
                </a:extLst>
              </p:cNvPr>
              <p:cNvSpPr>
                <a:spLocks noChangeArrowheads="1"/>
              </p:cNvSpPr>
              <p:nvPr/>
            </p:nvSpPr>
            <p:spPr bwMode="auto">
              <a:xfrm>
                <a:off x="45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8" name="Rectangle 1076">
                <a:extLst>
                  <a:ext uri="{FF2B5EF4-FFF2-40B4-BE49-F238E27FC236}">
                    <a16:creationId xmlns:a16="http://schemas.microsoft.com/office/drawing/2014/main" id="{492F5162-574A-B598-5477-E130F5B72C2E}"/>
                  </a:ext>
                </a:extLst>
              </p:cNvPr>
              <p:cNvSpPr>
                <a:spLocks noChangeArrowheads="1"/>
              </p:cNvSpPr>
              <p:nvPr/>
            </p:nvSpPr>
            <p:spPr bwMode="auto">
              <a:xfrm>
                <a:off x="46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9" name="Rectangle 1077">
                <a:extLst>
                  <a:ext uri="{FF2B5EF4-FFF2-40B4-BE49-F238E27FC236}">
                    <a16:creationId xmlns:a16="http://schemas.microsoft.com/office/drawing/2014/main" id="{FDF2696C-C583-E1A5-2730-5660F964A544}"/>
                  </a:ext>
                </a:extLst>
              </p:cNvPr>
              <p:cNvSpPr>
                <a:spLocks noChangeArrowheads="1"/>
              </p:cNvSpPr>
              <p:nvPr/>
            </p:nvSpPr>
            <p:spPr bwMode="auto">
              <a:xfrm>
                <a:off x="47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0" name="Rectangle 1078">
                <a:extLst>
                  <a:ext uri="{FF2B5EF4-FFF2-40B4-BE49-F238E27FC236}">
                    <a16:creationId xmlns:a16="http://schemas.microsoft.com/office/drawing/2014/main" id="{52112DBA-7604-9090-6D88-1E7BE52510CE}"/>
                  </a:ext>
                </a:extLst>
              </p:cNvPr>
              <p:cNvSpPr>
                <a:spLocks noChangeArrowheads="1"/>
              </p:cNvSpPr>
              <p:nvPr/>
            </p:nvSpPr>
            <p:spPr bwMode="auto">
              <a:xfrm>
                <a:off x="47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1" name="Rectangle 1079">
                <a:extLst>
                  <a:ext uri="{FF2B5EF4-FFF2-40B4-BE49-F238E27FC236}">
                    <a16:creationId xmlns:a16="http://schemas.microsoft.com/office/drawing/2014/main" id="{F5012211-2753-F751-3FAB-E34C8F89A4B4}"/>
                  </a:ext>
                </a:extLst>
              </p:cNvPr>
              <p:cNvSpPr>
                <a:spLocks noChangeArrowheads="1"/>
              </p:cNvSpPr>
              <p:nvPr/>
            </p:nvSpPr>
            <p:spPr bwMode="auto">
              <a:xfrm>
                <a:off x="48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2" name="Rectangle 1080">
                <a:extLst>
                  <a:ext uri="{FF2B5EF4-FFF2-40B4-BE49-F238E27FC236}">
                    <a16:creationId xmlns:a16="http://schemas.microsoft.com/office/drawing/2014/main" id="{6D7D116A-19C2-4D4C-91EE-5F2C9AB31968}"/>
                  </a:ext>
                </a:extLst>
              </p:cNvPr>
              <p:cNvSpPr>
                <a:spLocks noChangeArrowheads="1"/>
              </p:cNvSpPr>
              <p:nvPr/>
            </p:nvSpPr>
            <p:spPr bwMode="auto">
              <a:xfrm>
                <a:off x="49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3" name="Rectangle 1081">
                <a:extLst>
                  <a:ext uri="{FF2B5EF4-FFF2-40B4-BE49-F238E27FC236}">
                    <a16:creationId xmlns:a16="http://schemas.microsoft.com/office/drawing/2014/main" id="{164C3B24-456D-66B5-DDA7-CE2DBEC4E519}"/>
                  </a:ext>
                </a:extLst>
              </p:cNvPr>
              <p:cNvSpPr>
                <a:spLocks noChangeArrowheads="1"/>
              </p:cNvSpPr>
              <p:nvPr/>
            </p:nvSpPr>
            <p:spPr bwMode="auto">
              <a:xfrm>
                <a:off x="50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4" name="Rectangle 1082">
                <a:extLst>
                  <a:ext uri="{FF2B5EF4-FFF2-40B4-BE49-F238E27FC236}">
                    <a16:creationId xmlns:a16="http://schemas.microsoft.com/office/drawing/2014/main" id="{6FF6BA74-C165-B7EE-FB09-2A859AD738BF}"/>
                  </a:ext>
                </a:extLst>
              </p:cNvPr>
              <p:cNvSpPr>
                <a:spLocks noChangeArrowheads="1"/>
              </p:cNvSpPr>
              <p:nvPr/>
            </p:nvSpPr>
            <p:spPr bwMode="auto">
              <a:xfrm>
                <a:off x="51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5" name="Rectangle 1083">
                <a:extLst>
                  <a:ext uri="{FF2B5EF4-FFF2-40B4-BE49-F238E27FC236}">
                    <a16:creationId xmlns:a16="http://schemas.microsoft.com/office/drawing/2014/main" id="{2612F4F7-B541-F1D4-D89E-1B5F60721C6D}"/>
                  </a:ext>
                </a:extLst>
              </p:cNvPr>
              <p:cNvSpPr>
                <a:spLocks noChangeArrowheads="1"/>
              </p:cNvSpPr>
              <p:nvPr/>
            </p:nvSpPr>
            <p:spPr bwMode="auto">
              <a:xfrm>
                <a:off x="52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6" name="Rectangle 1084">
                <a:extLst>
                  <a:ext uri="{FF2B5EF4-FFF2-40B4-BE49-F238E27FC236}">
                    <a16:creationId xmlns:a16="http://schemas.microsoft.com/office/drawing/2014/main" id="{4058403D-7F4C-51A8-2B35-D4A3C9CD46C8}"/>
                  </a:ext>
                </a:extLst>
              </p:cNvPr>
              <p:cNvSpPr>
                <a:spLocks noChangeArrowheads="1"/>
              </p:cNvSpPr>
              <p:nvPr/>
            </p:nvSpPr>
            <p:spPr bwMode="auto">
              <a:xfrm>
                <a:off x="53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 name="Rectangle 1085">
                <a:extLst>
                  <a:ext uri="{FF2B5EF4-FFF2-40B4-BE49-F238E27FC236}">
                    <a16:creationId xmlns:a16="http://schemas.microsoft.com/office/drawing/2014/main" id="{D759CDB5-073F-CDA6-9737-70E20C155A8E}"/>
                  </a:ext>
                </a:extLst>
              </p:cNvPr>
              <p:cNvSpPr>
                <a:spLocks noChangeArrowheads="1"/>
              </p:cNvSpPr>
              <p:nvPr/>
            </p:nvSpPr>
            <p:spPr bwMode="auto">
              <a:xfrm>
                <a:off x="54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8" name="Rectangle 1086">
                <a:extLst>
                  <a:ext uri="{FF2B5EF4-FFF2-40B4-BE49-F238E27FC236}">
                    <a16:creationId xmlns:a16="http://schemas.microsoft.com/office/drawing/2014/main" id="{5E5ACFB1-CBFE-3447-F4CD-5A62F0C05575}"/>
                  </a:ext>
                </a:extLst>
              </p:cNvPr>
              <p:cNvSpPr>
                <a:spLocks noChangeArrowheads="1"/>
              </p:cNvSpPr>
              <p:nvPr/>
            </p:nvSpPr>
            <p:spPr bwMode="auto">
              <a:xfrm>
                <a:off x="55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9" name="Rectangle 1087">
                <a:extLst>
                  <a:ext uri="{FF2B5EF4-FFF2-40B4-BE49-F238E27FC236}">
                    <a16:creationId xmlns:a16="http://schemas.microsoft.com/office/drawing/2014/main" id="{837349C9-20A7-454F-F57F-AB60B90C87E3}"/>
                  </a:ext>
                </a:extLst>
              </p:cNvPr>
              <p:cNvSpPr>
                <a:spLocks noChangeArrowheads="1"/>
              </p:cNvSpPr>
              <p:nvPr/>
            </p:nvSpPr>
            <p:spPr bwMode="auto">
              <a:xfrm>
                <a:off x="56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60" name="Rectangle 1088">
              <a:extLst>
                <a:ext uri="{FF2B5EF4-FFF2-40B4-BE49-F238E27FC236}">
                  <a16:creationId xmlns:a16="http://schemas.microsoft.com/office/drawing/2014/main" id="{5B57032E-2852-7BE4-6420-18A6AB1C3221}"/>
                </a:ext>
              </a:extLst>
            </p:cNvPr>
            <p:cNvSpPr>
              <a:spLocks noChangeArrowheads="1"/>
            </p:cNvSpPr>
            <p:nvPr/>
          </p:nvSpPr>
          <p:spPr bwMode="auto">
            <a:xfrm>
              <a:off x="429"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61" name="Rectangle 1089">
              <a:extLst>
                <a:ext uri="{FF2B5EF4-FFF2-40B4-BE49-F238E27FC236}">
                  <a16:creationId xmlns:a16="http://schemas.microsoft.com/office/drawing/2014/main" id="{6C1227E7-BFCD-E749-8097-7FAA4E73F840}"/>
                </a:ext>
              </a:extLst>
            </p:cNvPr>
            <p:cNvSpPr>
              <a:spLocks noChangeArrowheads="1"/>
            </p:cNvSpPr>
            <p:nvPr/>
          </p:nvSpPr>
          <p:spPr bwMode="auto">
            <a:xfrm>
              <a:off x="0" y="0"/>
              <a:ext cx="5760" cy="321"/>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62" name="Rectangle 1090">
            <a:extLst>
              <a:ext uri="{FF2B5EF4-FFF2-40B4-BE49-F238E27FC236}">
                <a16:creationId xmlns:a16="http://schemas.microsoft.com/office/drawing/2014/main" id="{B16B2F9F-6162-5826-0DB7-D2DDDA2E8B0D}"/>
              </a:ext>
            </a:extLst>
          </p:cNvPr>
          <p:cNvSpPr>
            <a:spLocks noChangeArrowheads="1"/>
          </p:cNvSpPr>
          <p:nvPr/>
        </p:nvSpPr>
        <p:spPr bwMode="auto">
          <a:xfrm>
            <a:off x="3505200" y="2590800"/>
            <a:ext cx="4892675" cy="76200"/>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Helvetica" pitchFamily="2" charset="0"/>
            </a:endParaRPr>
          </a:p>
        </p:txBody>
      </p:sp>
      <p:sp>
        <p:nvSpPr>
          <p:cNvPr id="4163" name="Rectangle 1091">
            <a:extLst>
              <a:ext uri="{FF2B5EF4-FFF2-40B4-BE49-F238E27FC236}">
                <a16:creationId xmlns:a16="http://schemas.microsoft.com/office/drawing/2014/main" id="{2B1C6498-E3EB-36ED-7155-0868041774CE}"/>
              </a:ext>
            </a:extLst>
          </p:cNvPr>
          <p:cNvSpPr>
            <a:spLocks noGrp="1" noChangeArrowheads="1"/>
          </p:cNvSpPr>
          <p:nvPr>
            <p:ph type="ctrTitle" sz="quarter"/>
          </p:nvPr>
        </p:nvSpPr>
        <p:spPr>
          <a:xfrm>
            <a:off x="779463" y="1447800"/>
            <a:ext cx="7678737" cy="1081088"/>
          </a:xfrm>
        </p:spPr>
        <p:txBody>
          <a:bodyPr/>
          <a:lstStyle>
            <a:lvl1pPr algn="r">
              <a:defRPr/>
            </a:lvl1pPr>
          </a:lstStyle>
          <a:p>
            <a:pPr lvl="0"/>
            <a:r>
              <a:rPr lang="en-US" altLang="en-US" noProof="0"/>
              <a:t>Click to edit Master title style</a:t>
            </a:r>
          </a:p>
        </p:txBody>
      </p:sp>
      <p:sp>
        <p:nvSpPr>
          <p:cNvPr id="4164" name="Rectangle 1092">
            <a:extLst>
              <a:ext uri="{FF2B5EF4-FFF2-40B4-BE49-F238E27FC236}">
                <a16:creationId xmlns:a16="http://schemas.microsoft.com/office/drawing/2014/main" id="{18CCCAAA-3A75-154F-B6D7-61FF917C879F}"/>
              </a:ext>
            </a:extLst>
          </p:cNvPr>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pPr lvl="0"/>
            <a:r>
              <a:rPr lang="en-US" altLang="en-US" noProof="0"/>
              <a:t>Click to edit Master subtitle style</a:t>
            </a:r>
          </a:p>
        </p:txBody>
      </p:sp>
      <p:sp>
        <p:nvSpPr>
          <p:cNvPr id="4165" name="Rectangle 1093">
            <a:extLst>
              <a:ext uri="{FF2B5EF4-FFF2-40B4-BE49-F238E27FC236}">
                <a16:creationId xmlns:a16="http://schemas.microsoft.com/office/drawing/2014/main" id="{168F5D46-3A39-F304-C541-ED869154E7CB}"/>
              </a:ext>
            </a:extLst>
          </p:cNvPr>
          <p:cNvSpPr>
            <a:spLocks noGrp="1" noChangeArrowheads="1"/>
          </p:cNvSpPr>
          <p:nvPr>
            <p:ph type="dt" sz="quarter" idx="2"/>
          </p:nvPr>
        </p:nvSpPr>
        <p:spPr>
          <a:xfrm>
            <a:off x="685800" y="6248400"/>
            <a:ext cx="1905000" cy="457200"/>
          </a:xfrm>
        </p:spPr>
        <p:txBody>
          <a:bodyPr/>
          <a:lstStyle>
            <a:lvl1pPr>
              <a:defRPr/>
            </a:lvl1pPr>
          </a:lstStyle>
          <a:p>
            <a:endParaRPr lang="en-US" altLang="en-US"/>
          </a:p>
        </p:txBody>
      </p:sp>
      <p:sp>
        <p:nvSpPr>
          <p:cNvPr id="4166" name="Rectangle 1094">
            <a:extLst>
              <a:ext uri="{FF2B5EF4-FFF2-40B4-BE49-F238E27FC236}">
                <a16:creationId xmlns:a16="http://schemas.microsoft.com/office/drawing/2014/main" id="{DA69DAE7-7705-1499-2ACD-8FA2A2158648}"/>
              </a:ext>
            </a:extLst>
          </p:cNvPr>
          <p:cNvSpPr>
            <a:spLocks noGrp="1" noChangeArrowheads="1"/>
          </p:cNvSpPr>
          <p:nvPr>
            <p:ph type="ftr" sz="quarter" idx="3"/>
          </p:nvPr>
        </p:nvSpPr>
        <p:spPr>
          <a:xfrm>
            <a:off x="3124200" y="6248400"/>
            <a:ext cx="2895600" cy="457200"/>
          </a:xfrm>
        </p:spPr>
        <p:txBody>
          <a:bodyPr/>
          <a:lstStyle>
            <a:lvl1pPr>
              <a:defRPr/>
            </a:lvl1pPr>
          </a:lstStyle>
          <a:p>
            <a:endParaRPr lang="en-US" altLang="en-US"/>
          </a:p>
        </p:txBody>
      </p:sp>
      <p:sp>
        <p:nvSpPr>
          <p:cNvPr id="4167" name="Rectangle 1095">
            <a:extLst>
              <a:ext uri="{FF2B5EF4-FFF2-40B4-BE49-F238E27FC236}">
                <a16:creationId xmlns:a16="http://schemas.microsoft.com/office/drawing/2014/main" id="{4612A639-2689-4798-8B0F-1FE128052C52}"/>
              </a:ext>
            </a:extLst>
          </p:cNvPr>
          <p:cNvSpPr>
            <a:spLocks noGrp="1" noChangeArrowheads="1"/>
          </p:cNvSpPr>
          <p:nvPr>
            <p:ph type="sldNum" sz="quarter" idx="4"/>
          </p:nvPr>
        </p:nvSpPr>
        <p:spPr>
          <a:xfrm>
            <a:off x="6553200" y="6248400"/>
            <a:ext cx="1905000" cy="457200"/>
          </a:xfrm>
        </p:spPr>
        <p:txBody>
          <a:bodyPr/>
          <a:lstStyle>
            <a:lvl1pPr>
              <a:defRPr/>
            </a:lvl1pPr>
          </a:lstStyle>
          <a:p>
            <a:fld id="{E53D8AF0-5170-714A-B6E7-CE266CA85F88}"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59C3-F8B8-F3D7-0D75-CFFF2857ED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A45D23-4641-D169-49A3-A318288979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C29F0-A487-DCB1-8C1E-C4ADFC40C70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0D38E02-D34F-F1B7-411F-7B8E934B259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568B63F-F647-14B4-123E-D4D876362028}"/>
              </a:ext>
            </a:extLst>
          </p:cNvPr>
          <p:cNvSpPr>
            <a:spLocks noGrp="1"/>
          </p:cNvSpPr>
          <p:nvPr>
            <p:ph type="sldNum" sz="quarter" idx="12"/>
          </p:nvPr>
        </p:nvSpPr>
        <p:spPr/>
        <p:txBody>
          <a:bodyPr/>
          <a:lstStyle>
            <a:lvl1pPr>
              <a:defRPr/>
            </a:lvl1pPr>
          </a:lstStyle>
          <a:p>
            <a:fld id="{EC7BD4B6-08A7-D743-A7B7-9ACA2761E2AB}" type="slidenum">
              <a:rPr lang="en-US" altLang="en-US"/>
              <a:pPr/>
              <a:t>‹#›</a:t>
            </a:fld>
            <a:endParaRPr lang="en-US" altLang="en-US"/>
          </a:p>
        </p:txBody>
      </p:sp>
    </p:spTree>
    <p:extLst>
      <p:ext uri="{BB962C8B-B14F-4D97-AF65-F5344CB8AC3E}">
        <p14:creationId xmlns:p14="http://schemas.microsoft.com/office/powerpoint/2010/main" val="270778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97D0C9-3264-264C-E413-A16E5237762C}"/>
              </a:ext>
            </a:extLst>
          </p:cNvPr>
          <p:cNvSpPr>
            <a:spLocks noGrp="1"/>
          </p:cNvSpPr>
          <p:nvPr>
            <p:ph type="title" orient="vert"/>
          </p:nvPr>
        </p:nvSpPr>
        <p:spPr>
          <a:xfrm>
            <a:off x="6994525" y="533400"/>
            <a:ext cx="2039938" cy="55626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2C669E-B81F-56BB-898E-290498B88BC8}"/>
              </a:ext>
            </a:extLst>
          </p:cNvPr>
          <p:cNvSpPr>
            <a:spLocks noGrp="1"/>
          </p:cNvSpPr>
          <p:nvPr>
            <p:ph type="body" orient="vert" idx="1"/>
          </p:nvPr>
        </p:nvSpPr>
        <p:spPr>
          <a:xfrm>
            <a:off x="871538" y="533400"/>
            <a:ext cx="5970587"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674283-5D26-7F93-98D2-46719511689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ADD298C-4877-E729-9C9D-FA0111B3045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E79B5EC-AFC0-C10B-8F4C-3890A9DADF33}"/>
              </a:ext>
            </a:extLst>
          </p:cNvPr>
          <p:cNvSpPr>
            <a:spLocks noGrp="1"/>
          </p:cNvSpPr>
          <p:nvPr>
            <p:ph type="sldNum" sz="quarter" idx="12"/>
          </p:nvPr>
        </p:nvSpPr>
        <p:spPr/>
        <p:txBody>
          <a:bodyPr/>
          <a:lstStyle>
            <a:lvl1pPr>
              <a:defRPr/>
            </a:lvl1pPr>
          </a:lstStyle>
          <a:p>
            <a:fld id="{E071452F-7D17-0246-9FC8-82372A9253E0}" type="slidenum">
              <a:rPr lang="en-US" altLang="en-US"/>
              <a:pPr/>
              <a:t>‹#›</a:t>
            </a:fld>
            <a:endParaRPr lang="en-US" altLang="en-US"/>
          </a:p>
        </p:txBody>
      </p:sp>
    </p:spTree>
    <p:extLst>
      <p:ext uri="{BB962C8B-B14F-4D97-AF65-F5344CB8AC3E}">
        <p14:creationId xmlns:p14="http://schemas.microsoft.com/office/powerpoint/2010/main" val="1409545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8CD62-5C69-0BE9-70C5-7AF62A91D2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48D266-58FA-1B3A-8A6C-AFEA0F9B4E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280678-88A6-07D2-0FE2-57DBAE88BC8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819F2B3-52AD-9E8D-F241-1EBED04358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9A14623-5C90-1BDD-AFEF-98DDBCF16E55}"/>
              </a:ext>
            </a:extLst>
          </p:cNvPr>
          <p:cNvSpPr>
            <a:spLocks noGrp="1"/>
          </p:cNvSpPr>
          <p:nvPr>
            <p:ph type="sldNum" sz="quarter" idx="12"/>
          </p:nvPr>
        </p:nvSpPr>
        <p:spPr/>
        <p:txBody>
          <a:bodyPr/>
          <a:lstStyle>
            <a:lvl1pPr>
              <a:defRPr/>
            </a:lvl1pPr>
          </a:lstStyle>
          <a:p>
            <a:fld id="{849F8B3B-3C16-0D4F-98DB-70B4D4FE8289}" type="slidenum">
              <a:rPr lang="en-US" altLang="en-US"/>
              <a:pPr/>
              <a:t>‹#›</a:t>
            </a:fld>
            <a:endParaRPr lang="en-US" altLang="en-US"/>
          </a:p>
        </p:txBody>
      </p:sp>
    </p:spTree>
    <p:extLst>
      <p:ext uri="{BB962C8B-B14F-4D97-AF65-F5344CB8AC3E}">
        <p14:creationId xmlns:p14="http://schemas.microsoft.com/office/powerpoint/2010/main" val="2988318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EDA38-50B1-6278-541D-28C70E1F825C}"/>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8F8B59-98C7-9344-96C2-122F76BF4FD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8F1075C-59EA-F4BB-2063-1E8BE7F1BDE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9922E64-89A3-18BD-203B-2ED429B7EB7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ABFCBB1-89DB-50FA-101F-6A6F64A7A1A1}"/>
              </a:ext>
            </a:extLst>
          </p:cNvPr>
          <p:cNvSpPr>
            <a:spLocks noGrp="1"/>
          </p:cNvSpPr>
          <p:nvPr>
            <p:ph type="sldNum" sz="quarter" idx="12"/>
          </p:nvPr>
        </p:nvSpPr>
        <p:spPr/>
        <p:txBody>
          <a:bodyPr/>
          <a:lstStyle>
            <a:lvl1pPr>
              <a:defRPr/>
            </a:lvl1pPr>
          </a:lstStyle>
          <a:p>
            <a:fld id="{7224AD0A-4E1B-A74E-8B95-EC998049F617}" type="slidenum">
              <a:rPr lang="en-US" altLang="en-US"/>
              <a:pPr/>
              <a:t>‹#›</a:t>
            </a:fld>
            <a:endParaRPr lang="en-US" altLang="en-US"/>
          </a:p>
        </p:txBody>
      </p:sp>
    </p:spTree>
    <p:extLst>
      <p:ext uri="{BB962C8B-B14F-4D97-AF65-F5344CB8AC3E}">
        <p14:creationId xmlns:p14="http://schemas.microsoft.com/office/powerpoint/2010/main" val="3551808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8C13C-CFA9-51A9-E117-5F170E17AB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A63A01-CA73-DAB5-18B8-003F9BFBE572}"/>
              </a:ext>
            </a:extLst>
          </p:cNvPr>
          <p:cNvSpPr>
            <a:spLocks noGrp="1"/>
          </p:cNvSpPr>
          <p:nvPr>
            <p:ph sz="half" idx="1"/>
          </p:nvPr>
        </p:nvSpPr>
        <p:spPr>
          <a:xfrm>
            <a:off x="912813" y="1905000"/>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B72CA9-5E8C-66B7-E370-171C5C187DA4}"/>
              </a:ext>
            </a:extLst>
          </p:cNvPr>
          <p:cNvSpPr>
            <a:spLocks noGrp="1"/>
          </p:cNvSpPr>
          <p:nvPr>
            <p:ph sz="half" idx="2"/>
          </p:nvPr>
        </p:nvSpPr>
        <p:spPr>
          <a:xfrm>
            <a:off x="5043488" y="1905000"/>
            <a:ext cx="3979862"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56F6AB-789B-DFAC-1A7E-61D6CCC1628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B40448A-47B5-95D3-6346-355C8514651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2D150AE-538E-DD4E-81D6-B202B4F7F87C}"/>
              </a:ext>
            </a:extLst>
          </p:cNvPr>
          <p:cNvSpPr>
            <a:spLocks noGrp="1"/>
          </p:cNvSpPr>
          <p:nvPr>
            <p:ph type="sldNum" sz="quarter" idx="12"/>
          </p:nvPr>
        </p:nvSpPr>
        <p:spPr/>
        <p:txBody>
          <a:bodyPr/>
          <a:lstStyle>
            <a:lvl1pPr>
              <a:defRPr/>
            </a:lvl1pPr>
          </a:lstStyle>
          <a:p>
            <a:fld id="{88F66793-2A8A-6548-BF81-77B96DA1A569}" type="slidenum">
              <a:rPr lang="en-US" altLang="en-US"/>
              <a:pPr/>
              <a:t>‹#›</a:t>
            </a:fld>
            <a:endParaRPr lang="en-US" altLang="en-US"/>
          </a:p>
        </p:txBody>
      </p:sp>
    </p:spTree>
    <p:extLst>
      <p:ext uri="{BB962C8B-B14F-4D97-AF65-F5344CB8AC3E}">
        <p14:creationId xmlns:p14="http://schemas.microsoft.com/office/powerpoint/2010/main" val="355282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0B6D-227A-368C-ED5E-8078EE69FF1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2C3F3E-5A22-14C0-121D-6E58BC8BE3C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BD7616-E0DF-777A-8810-5EB0FEA4DB4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160CB8-F0C4-DB40-6E80-D555328F71E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000EF6-31AF-3ED0-6812-7C5FDF2B938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7BCA8C-A137-0868-789E-25B3E240CA9C}"/>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20C90D6F-93AF-334D-ECEE-5B1A65905941}"/>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FC62A68C-6F9D-CF92-22F5-16B2E07E7ECD}"/>
              </a:ext>
            </a:extLst>
          </p:cNvPr>
          <p:cNvSpPr>
            <a:spLocks noGrp="1"/>
          </p:cNvSpPr>
          <p:nvPr>
            <p:ph type="sldNum" sz="quarter" idx="12"/>
          </p:nvPr>
        </p:nvSpPr>
        <p:spPr/>
        <p:txBody>
          <a:bodyPr/>
          <a:lstStyle>
            <a:lvl1pPr>
              <a:defRPr/>
            </a:lvl1pPr>
          </a:lstStyle>
          <a:p>
            <a:fld id="{0BD8CD63-50BB-B74D-B106-7AD65EAF6AD6}" type="slidenum">
              <a:rPr lang="en-US" altLang="en-US"/>
              <a:pPr/>
              <a:t>‹#›</a:t>
            </a:fld>
            <a:endParaRPr lang="en-US" altLang="en-US"/>
          </a:p>
        </p:txBody>
      </p:sp>
    </p:spTree>
    <p:extLst>
      <p:ext uri="{BB962C8B-B14F-4D97-AF65-F5344CB8AC3E}">
        <p14:creationId xmlns:p14="http://schemas.microsoft.com/office/powerpoint/2010/main" val="1148522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5BF01-1B31-6582-96AF-2F44E89436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978F1C-FC8F-58E3-80B0-D51E06F5F44B}"/>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B15D24E-7644-48CB-F40E-1AF4C22605D3}"/>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57BAD0CA-520A-EC99-B088-68CB7860489F}"/>
              </a:ext>
            </a:extLst>
          </p:cNvPr>
          <p:cNvSpPr>
            <a:spLocks noGrp="1"/>
          </p:cNvSpPr>
          <p:nvPr>
            <p:ph type="sldNum" sz="quarter" idx="12"/>
          </p:nvPr>
        </p:nvSpPr>
        <p:spPr/>
        <p:txBody>
          <a:bodyPr/>
          <a:lstStyle>
            <a:lvl1pPr>
              <a:defRPr/>
            </a:lvl1pPr>
          </a:lstStyle>
          <a:p>
            <a:fld id="{84308BB5-CBEF-2141-9656-FA7B2F976B8C}" type="slidenum">
              <a:rPr lang="en-US" altLang="en-US"/>
              <a:pPr/>
              <a:t>‹#›</a:t>
            </a:fld>
            <a:endParaRPr lang="en-US" altLang="en-US"/>
          </a:p>
        </p:txBody>
      </p:sp>
    </p:spTree>
    <p:extLst>
      <p:ext uri="{BB962C8B-B14F-4D97-AF65-F5344CB8AC3E}">
        <p14:creationId xmlns:p14="http://schemas.microsoft.com/office/powerpoint/2010/main" val="58903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0AC284-3305-006A-0230-155CBA29FA28}"/>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D342A17B-11C9-573F-89F3-18C6EEE2A499}"/>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7D3EA912-9092-4D68-C292-14C50310B474}"/>
              </a:ext>
            </a:extLst>
          </p:cNvPr>
          <p:cNvSpPr>
            <a:spLocks noGrp="1"/>
          </p:cNvSpPr>
          <p:nvPr>
            <p:ph type="sldNum" sz="quarter" idx="12"/>
          </p:nvPr>
        </p:nvSpPr>
        <p:spPr/>
        <p:txBody>
          <a:bodyPr/>
          <a:lstStyle>
            <a:lvl1pPr>
              <a:defRPr/>
            </a:lvl1pPr>
          </a:lstStyle>
          <a:p>
            <a:fld id="{D55A9276-0695-D247-94BD-C363BA969148}" type="slidenum">
              <a:rPr lang="en-US" altLang="en-US"/>
              <a:pPr/>
              <a:t>‹#›</a:t>
            </a:fld>
            <a:endParaRPr lang="en-US" altLang="en-US"/>
          </a:p>
        </p:txBody>
      </p:sp>
    </p:spTree>
    <p:extLst>
      <p:ext uri="{BB962C8B-B14F-4D97-AF65-F5344CB8AC3E}">
        <p14:creationId xmlns:p14="http://schemas.microsoft.com/office/powerpoint/2010/main" val="2703640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41CFB-9D86-FACB-DA71-8D6C6D558534}"/>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BA6B9F-631D-E7C2-934F-0146A644E86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86D2F7-9C9C-6976-33B5-252DA4E4E2B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2451ED-2032-A739-E702-A3A8E90AD8C5}"/>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6AA9BD5-3AE2-894D-944A-0ACE1D4F032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7EFFF15-8D6C-B74B-4C39-F4B3CDCB9A61}"/>
              </a:ext>
            </a:extLst>
          </p:cNvPr>
          <p:cNvSpPr>
            <a:spLocks noGrp="1"/>
          </p:cNvSpPr>
          <p:nvPr>
            <p:ph type="sldNum" sz="quarter" idx="12"/>
          </p:nvPr>
        </p:nvSpPr>
        <p:spPr/>
        <p:txBody>
          <a:bodyPr/>
          <a:lstStyle>
            <a:lvl1pPr>
              <a:defRPr/>
            </a:lvl1pPr>
          </a:lstStyle>
          <a:p>
            <a:fld id="{A74FF9AE-E3FD-3245-A897-EE963AE28CB0}" type="slidenum">
              <a:rPr lang="en-US" altLang="en-US"/>
              <a:pPr/>
              <a:t>‹#›</a:t>
            </a:fld>
            <a:endParaRPr lang="en-US" altLang="en-US"/>
          </a:p>
        </p:txBody>
      </p:sp>
    </p:spTree>
    <p:extLst>
      <p:ext uri="{BB962C8B-B14F-4D97-AF65-F5344CB8AC3E}">
        <p14:creationId xmlns:p14="http://schemas.microsoft.com/office/powerpoint/2010/main" val="1350923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C399-B3BC-BD74-EB46-292A1790A2A5}"/>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6E68B8-0E66-4B44-4141-E29B5AD1506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6D5165-6AC2-D734-8CCE-24D53669712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E3444D-445F-AF63-25D4-D3A4960F87B4}"/>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73C87A7-6D76-934B-B492-A1F2DFD8B06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8EAC659-47F7-C0BC-789A-DE92A8705BED}"/>
              </a:ext>
            </a:extLst>
          </p:cNvPr>
          <p:cNvSpPr>
            <a:spLocks noGrp="1"/>
          </p:cNvSpPr>
          <p:nvPr>
            <p:ph type="sldNum" sz="quarter" idx="12"/>
          </p:nvPr>
        </p:nvSpPr>
        <p:spPr/>
        <p:txBody>
          <a:bodyPr/>
          <a:lstStyle>
            <a:lvl1pPr>
              <a:defRPr/>
            </a:lvl1pPr>
          </a:lstStyle>
          <a:p>
            <a:fld id="{1858CFFF-6235-A24C-AF7F-223E7D3458D1}" type="slidenum">
              <a:rPr lang="en-US" altLang="en-US"/>
              <a:pPr/>
              <a:t>‹#›</a:t>
            </a:fld>
            <a:endParaRPr lang="en-US" altLang="en-US"/>
          </a:p>
        </p:txBody>
      </p:sp>
    </p:spTree>
    <p:extLst>
      <p:ext uri="{BB962C8B-B14F-4D97-AF65-F5344CB8AC3E}">
        <p14:creationId xmlns:p14="http://schemas.microsoft.com/office/powerpoint/2010/main" val="3178940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D260A9E1-0B64-4380-2E24-4C981FBD2189}"/>
              </a:ext>
            </a:extLst>
          </p:cNvPr>
          <p:cNvGrpSpPr>
            <a:grpSpLocks/>
          </p:cNvGrpSpPr>
          <p:nvPr/>
        </p:nvGrpSpPr>
        <p:grpSpPr bwMode="auto">
          <a:xfrm>
            <a:off x="0" y="0"/>
            <a:ext cx="9147175" cy="6867525"/>
            <a:chOff x="0" y="0"/>
            <a:chExt cx="5762" cy="4326"/>
          </a:xfrm>
        </p:grpSpPr>
        <p:sp>
          <p:nvSpPr>
            <p:cNvPr id="3075" name="Rectangle 3">
              <a:extLst>
                <a:ext uri="{FF2B5EF4-FFF2-40B4-BE49-F238E27FC236}">
                  <a16:creationId xmlns:a16="http://schemas.microsoft.com/office/drawing/2014/main" id="{019A8EE2-89E7-780A-3744-9323A6FEDDF4}"/>
                </a:ext>
              </a:extLst>
            </p:cNvPr>
            <p:cNvSpPr>
              <a:spLocks noChangeArrowheads="1"/>
            </p:cNvSpPr>
            <p:nvPr/>
          </p:nvSpPr>
          <p:spPr bwMode="hidden">
            <a:xfrm>
              <a:off x="0"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a:extLst>
                <a:ext uri="{FF2B5EF4-FFF2-40B4-BE49-F238E27FC236}">
                  <a16:creationId xmlns:a16="http://schemas.microsoft.com/office/drawing/2014/main" id="{A902303B-F959-C3B4-647B-9D3B0A226DA2}"/>
                </a:ext>
              </a:extLst>
            </p:cNvPr>
            <p:cNvSpPr>
              <a:spLocks noChangeArrowheads="1"/>
            </p:cNvSpPr>
            <p:nvPr/>
          </p:nvSpPr>
          <p:spPr bwMode="hidden">
            <a:xfrm>
              <a:off x="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Rectangle 5">
              <a:extLst>
                <a:ext uri="{FF2B5EF4-FFF2-40B4-BE49-F238E27FC236}">
                  <a16:creationId xmlns:a16="http://schemas.microsoft.com/office/drawing/2014/main" id="{CD7AA197-10B3-CBA5-361A-903066AA6C9A}"/>
                </a:ext>
              </a:extLst>
            </p:cNvPr>
            <p:cNvSpPr>
              <a:spLocks noChangeArrowheads="1"/>
            </p:cNvSpPr>
            <p:nvPr/>
          </p:nvSpPr>
          <p:spPr bwMode="hidden">
            <a:xfrm>
              <a:off x="1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Rectangle 6">
              <a:extLst>
                <a:ext uri="{FF2B5EF4-FFF2-40B4-BE49-F238E27FC236}">
                  <a16:creationId xmlns:a16="http://schemas.microsoft.com/office/drawing/2014/main" id="{A02459BA-CB10-0E29-7C4F-79D63F7FE5F0}"/>
                </a:ext>
              </a:extLst>
            </p:cNvPr>
            <p:cNvSpPr>
              <a:spLocks noChangeArrowheads="1"/>
            </p:cNvSpPr>
            <p:nvPr/>
          </p:nvSpPr>
          <p:spPr bwMode="hidden">
            <a:xfrm>
              <a:off x="2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3B3B121-E15F-2FDE-CCB7-86EACDA444A3}"/>
                </a:ext>
              </a:extLst>
            </p:cNvPr>
            <p:cNvSpPr>
              <a:spLocks noChangeArrowheads="1"/>
            </p:cNvSpPr>
            <p:nvPr/>
          </p:nvSpPr>
          <p:spPr bwMode="hidden">
            <a:xfrm>
              <a:off x="3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Rectangle 8">
              <a:extLst>
                <a:ext uri="{FF2B5EF4-FFF2-40B4-BE49-F238E27FC236}">
                  <a16:creationId xmlns:a16="http://schemas.microsoft.com/office/drawing/2014/main" id="{3798E968-B2EA-7650-B6B7-461281026D6C}"/>
                </a:ext>
              </a:extLst>
            </p:cNvPr>
            <p:cNvSpPr>
              <a:spLocks noChangeArrowheads="1"/>
            </p:cNvSpPr>
            <p:nvPr/>
          </p:nvSpPr>
          <p:spPr bwMode="hidden">
            <a:xfrm>
              <a:off x="4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Rectangle 9">
              <a:extLst>
                <a:ext uri="{FF2B5EF4-FFF2-40B4-BE49-F238E27FC236}">
                  <a16:creationId xmlns:a16="http://schemas.microsoft.com/office/drawing/2014/main" id="{4CCB3593-A843-65C5-5FB6-638CC27ED431}"/>
                </a:ext>
              </a:extLst>
            </p:cNvPr>
            <p:cNvSpPr>
              <a:spLocks noChangeArrowheads="1"/>
            </p:cNvSpPr>
            <p:nvPr/>
          </p:nvSpPr>
          <p:spPr bwMode="hidden">
            <a:xfrm>
              <a:off x="5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 name="Rectangle 10">
              <a:extLst>
                <a:ext uri="{FF2B5EF4-FFF2-40B4-BE49-F238E27FC236}">
                  <a16:creationId xmlns:a16="http://schemas.microsoft.com/office/drawing/2014/main" id="{7452E49F-3AAD-87AA-C060-CCEDA462820E}"/>
                </a:ext>
              </a:extLst>
            </p:cNvPr>
            <p:cNvSpPr>
              <a:spLocks noChangeArrowheads="1"/>
            </p:cNvSpPr>
            <p:nvPr/>
          </p:nvSpPr>
          <p:spPr bwMode="hidden">
            <a:xfrm>
              <a:off x="6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a:extLst>
                <a:ext uri="{FF2B5EF4-FFF2-40B4-BE49-F238E27FC236}">
                  <a16:creationId xmlns:a16="http://schemas.microsoft.com/office/drawing/2014/main" id="{087F5CDF-DD31-3F78-B6CC-C1F5074F52F2}"/>
                </a:ext>
              </a:extLst>
            </p:cNvPr>
            <p:cNvSpPr>
              <a:spLocks noChangeArrowheads="1"/>
            </p:cNvSpPr>
            <p:nvPr/>
          </p:nvSpPr>
          <p:spPr bwMode="hidden">
            <a:xfrm>
              <a:off x="7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4" name="Rectangle 12">
              <a:extLst>
                <a:ext uri="{FF2B5EF4-FFF2-40B4-BE49-F238E27FC236}">
                  <a16:creationId xmlns:a16="http://schemas.microsoft.com/office/drawing/2014/main" id="{03172E9C-D2C2-1741-AA2B-76AC35A2BCBD}"/>
                </a:ext>
              </a:extLst>
            </p:cNvPr>
            <p:cNvSpPr>
              <a:spLocks noChangeArrowheads="1"/>
            </p:cNvSpPr>
            <p:nvPr/>
          </p:nvSpPr>
          <p:spPr bwMode="hidden">
            <a:xfrm>
              <a:off x="8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5" name="Rectangle 13">
              <a:extLst>
                <a:ext uri="{FF2B5EF4-FFF2-40B4-BE49-F238E27FC236}">
                  <a16:creationId xmlns:a16="http://schemas.microsoft.com/office/drawing/2014/main" id="{E575A4FD-6AF7-AD5B-7BD0-2AAD99726A3F}"/>
                </a:ext>
              </a:extLst>
            </p:cNvPr>
            <p:cNvSpPr>
              <a:spLocks noChangeArrowheads="1"/>
            </p:cNvSpPr>
            <p:nvPr/>
          </p:nvSpPr>
          <p:spPr bwMode="hidden">
            <a:xfrm>
              <a:off x="9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6" name="Rectangle 14">
              <a:extLst>
                <a:ext uri="{FF2B5EF4-FFF2-40B4-BE49-F238E27FC236}">
                  <a16:creationId xmlns:a16="http://schemas.microsoft.com/office/drawing/2014/main" id="{EB1FB84C-A28B-E5C8-6005-EA3058856C6E}"/>
                </a:ext>
              </a:extLst>
            </p:cNvPr>
            <p:cNvSpPr>
              <a:spLocks noChangeArrowheads="1"/>
            </p:cNvSpPr>
            <p:nvPr/>
          </p:nvSpPr>
          <p:spPr bwMode="hidden">
            <a:xfrm>
              <a:off x="10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Rectangle 15">
              <a:extLst>
                <a:ext uri="{FF2B5EF4-FFF2-40B4-BE49-F238E27FC236}">
                  <a16:creationId xmlns:a16="http://schemas.microsoft.com/office/drawing/2014/main" id="{B99FAE10-54E9-23D6-1D6E-45A400BC4AB3}"/>
                </a:ext>
              </a:extLst>
            </p:cNvPr>
            <p:cNvSpPr>
              <a:spLocks noChangeArrowheads="1"/>
            </p:cNvSpPr>
            <p:nvPr/>
          </p:nvSpPr>
          <p:spPr bwMode="hidden">
            <a:xfrm>
              <a:off x="11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8" name="Rectangle 16">
              <a:extLst>
                <a:ext uri="{FF2B5EF4-FFF2-40B4-BE49-F238E27FC236}">
                  <a16:creationId xmlns:a16="http://schemas.microsoft.com/office/drawing/2014/main" id="{88902594-F9A6-A116-F1E7-5B00DD65AD32}"/>
                </a:ext>
              </a:extLst>
            </p:cNvPr>
            <p:cNvSpPr>
              <a:spLocks noChangeArrowheads="1"/>
            </p:cNvSpPr>
            <p:nvPr/>
          </p:nvSpPr>
          <p:spPr bwMode="hidden">
            <a:xfrm>
              <a:off x="12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9" name="Rectangle 17">
              <a:extLst>
                <a:ext uri="{FF2B5EF4-FFF2-40B4-BE49-F238E27FC236}">
                  <a16:creationId xmlns:a16="http://schemas.microsoft.com/office/drawing/2014/main" id="{190C105A-686A-4B2D-6DBD-671AC2D34597}"/>
                </a:ext>
              </a:extLst>
            </p:cNvPr>
            <p:cNvSpPr>
              <a:spLocks noChangeArrowheads="1"/>
            </p:cNvSpPr>
            <p:nvPr/>
          </p:nvSpPr>
          <p:spPr bwMode="hidden">
            <a:xfrm>
              <a:off x="13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0" name="Rectangle 18">
              <a:extLst>
                <a:ext uri="{FF2B5EF4-FFF2-40B4-BE49-F238E27FC236}">
                  <a16:creationId xmlns:a16="http://schemas.microsoft.com/office/drawing/2014/main" id="{91434E0B-0B57-0A0A-EEC5-A5328B6E205D}"/>
                </a:ext>
              </a:extLst>
            </p:cNvPr>
            <p:cNvSpPr>
              <a:spLocks noChangeArrowheads="1"/>
            </p:cNvSpPr>
            <p:nvPr/>
          </p:nvSpPr>
          <p:spPr bwMode="hidden">
            <a:xfrm>
              <a:off x="14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1" name="Rectangle 19">
              <a:extLst>
                <a:ext uri="{FF2B5EF4-FFF2-40B4-BE49-F238E27FC236}">
                  <a16:creationId xmlns:a16="http://schemas.microsoft.com/office/drawing/2014/main" id="{C6DFE50D-CC03-A374-B7BF-D71F336FF69F}"/>
                </a:ext>
              </a:extLst>
            </p:cNvPr>
            <p:cNvSpPr>
              <a:spLocks noChangeArrowheads="1"/>
            </p:cNvSpPr>
            <p:nvPr/>
          </p:nvSpPr>
          <p:spPr bwMode="hidden">
            <a:xfrm>
              <a:off x="15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Rectangle 20">
              <a:extLst>
                <a:ext uri="{FF2B5EF4-FFF2-40B4-BE49-F238E27FC236}">
                  <a16:creationId xmlns:a16="http://schemas.microsoft.com/office/drawing/2014/main" id="{7A872B2A-D161-D909-CDC2-C707B1C42E97}"/>
                </a:ext>
              </a:extLst>
            </p:cNvPr>
            <p:cNvSpPr>
              <a:spLocks noChangeArrowheads="1"/>
            </p:cNvSpPr>
            <p:nvPr/>
          </p:nvSpPr>
          <p:spPr bwMode="hidden">
            <a:xfrm>
              <a:off x="16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3" name="Rectangle 21">
              <a:extLst>
                <a:ext uri="{FF2B5EF4-FFF2-40B4-BE49-F238E27FC236}">
                  <a16:creationId xmlns:a16="http://schemas.microsoft.com/office/drawing/2014/main" id="{E3863798-C6C5-DFEC-D8E6-AA1B316A5C63}"/>
                </a:ext>
              </a:extLst>
            </p:cNvPr>
            <p:cNvSpPr>
              <a:spLocks noChangeArrowheads="1"/>
            </p:cNvSpPr>
            <p:nvPr/>
          </p:nvSpPr>
          <p:spPr bwMode="hidden">
            <a:xfrm>
              <a:off x="17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22">
              <a:extLst>
                <a:ext uri="{FF2B5EF4-FFF2-40B4-BE49-F238E27FC236}">
                  <a16:creationId xmlns:a16="http://schemas.microsoft.com/office/drawing/2014/main" id="{CCF79B6D-6212-49D2-C698-162DE4CF887E}"/>
                </a:ext>
              </a:extLst>
            </p:cNvPr>
            <p:cNvSpPr>
              <a:spLocks noChangeArrowheads="1"/>
            </p:cNvSpPr>
            <p:nvPr/>
          </p:nvSpPr>
          <p:spPr bwMode="hidden">
            <a:xfrm>
              <a:off x="18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5" name="Rectangle 23">
              <a:extLst>
                <a:ext uri="{FF2B5EF4-FFF2-40B4-BE49-F238E27FC236}">
                  <a16:creationId xmlns:a16="http://schemas.microsoft.com/office/drawing/2014/main" id="{F0AE5652-A391-90F0-0D42-37C015E12774}"/>
                </a:ext>
              </a:extLst>
            </p:cNvPr>
            <p:cNvSpPr>
              <a:spLocks noChangeArrowheads="1"/>
            </p:cNvSpPr>
            <p:nvPr/>
          </p:nvSpPr>
          <p:spPr bwMode="hidden">
            <a:xfrm>
              <a:off x="19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6" name="Rectangle 24">
              <a:extLst>
                <a:ext uri="{FF2B5EF4-FFF2-40B4-BE49-F238E27FC236}">
                  <a16:creationId xmlns:a16="http://schemas.microsoft.com/office/drawing/2014/main" id="{1F9CD7BA-3AB5-2BFE-1169-0221516762D9}"/>
                </a:ext>
              </a:extLst>
            </p:cNvPr>
            <p:cNvSpPr>
              <a:spLocks noChangeArrowheads="1"/>
            </p:cNvSpPr>
            <p:nvPr/>
          </p:nvSpPr>
          <p:spPr bwMode="hidden">
            <a:xfrm>
              <a:off x="20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7" name="Rectangle 25">
              <a:extLst>
                <a:ext uri="{FF2B5EF4-FFF2-40B4-BE49-F238E27FC236}">
                  <a16:creationId xmlns:a16="http://schemas.microsoft.com/office/drawing/2014/main" id="{CA63CA87-D010-DE2D-9939-8C5065F50840}"/>
                </a:ext>
              </a:extLst>
            </p:cNvPr>
            <p:cNvSpPr>
              <a:spLocks noChangeArrowheads="1"/>
            </p:cNvSpPr>
            <p:nvPr/>
          </p:nvSpPr>
          <p:spPr bwMode="hidden">
            <a:xfrm>
              <a:off x="21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8" name="Rectangle 26">
              <a:extLst>
                <a:ext uri="{FF2B5EF4-FFF2-40B4-BE49-F238E27FC236}">
                  <a16:creationId xmlns:a16="http://schemas.microsoft.com/office/drawing/2014/main" id="{60D18BCA-EEF9-AFD3-D717-26CF4B40AEED}"/>
                </a:ext>
              </a:extLst>
            </p:cNvPr>
            <p:cNvSpPr>
              <a:spLocks noChangeArrowheads="1"/>
            </p:cNvSpPr>
            <p:nvPr/>
          </p:nvSpPr>
          <p:spPr bwMode="hidden">
            <a:xfrm>
              <a:off x="22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Rectangle 27">
              <a:extLst>
                <a:ext uri="{FF2B5EF4-FFF2-40B4-BE49-F238E27FC236}">
                  <a16:creationId xmlns:a16="http://schemas.microsoft.com/office/drawing/2014/main" id="{52064736-425C-3C62-7411-F2519AB50596}"/>
                </a:ext>
              </a:extLst>
            </p:cNvPr>
            <p:cNvSpPr>
              <a:spLocks noChangeArrowheads="1"/>
            </p:cNvSpPr>
            <p:nvPr/>
          </p:nvSpPr>
          <p:spPr bwMode="hidden">
            <a:xfrm>
              <a:off x="23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0" name="Rectangle 28">
              <a:extLst>
                <a:ext uri="{FF2B5EF4-FFF2-40B4-BE49-F238E27FC236}">
                  <a16:creationId xmlns:a16="http://schemas.microsoft.com/office/drawing/2014/main" id="{60089680-726F-0494-B1EE-A8A7ACC2322A}"/>
                </a:ext>
              </a:extLst>
            </p:cNvPr>
            <p:cNvSpPr>
              <a:spLocks noChangeArrowheads="1"/>
            </p:cNvSpPr>
            <p:nvPr/>
          </p:nvSpPr>
          <p:spPr bwMode="hidden">
            <a:xfrm>
              <a:off x="24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a:extLst>
                <a:ext uri="{FF2B5EF4-FFF2-40B4-BE49-F238E27FC236}">
                  <a16:creationId xmlns:a16="http://schemas.microsoft.com/office/drawing/2014/main" id="{24769EE0-7B37-6D98-D1F4-397F57DA2CB7}"/>
                </a:ext>
              </a:extLst>
            </p:cNvPr>
            <p:cNvSpPr>
              <a:spLocks noChangeArrowheads="1"/>
            </p:cNvSpPr>
            <p:nvPr/>
          </p:nvSpPr>
          <p:spPr bwMode="hidden">
            <a:xfrm>
              <a:off x="24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Rectangle 30">
              <a:extLst>
                <a:ext uri="{FF2B5EF4-FFF2-40B4-BE49-F238E27FC236}">
                  <a16:creationId xmlns:a16="http://schemas.microsoft.com/office/drawing/2014/main" id="{33AE5FD7-667F-D319-EA79-820A821B4D41}"/>
                </a:ext>
              </a:extLst>
            </p:cNvPr>
            <p:cNvSpPr>
              <a:spLocks noChangeArrowheads="1"/>
            </p:cNvSpPr>
            <p:nvPr/>
          </p:nvSpPr>
          <p:spPr bwMode="hidden">
            <a:xfrm>
              <a:off x="25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1">
              <a:extLst>
                <a:ext uri="{FF2B5EF4-FFF2-40B4-BE49-F238E27FC236}">
                  <a16:creationId xmlns:a16="http://schemas.microsoft.com/office/drawing/2014/main" id="{116ABA39-0EC4-1E6F-01CA-C4AF4E658BDA}"/>
                </a:ext>
              </a:extLst>
            </p:cNvPr>
            <p:cNvSpPr>
              <a:spLocks noChangeArrowheads="1"/>
            </p:cNvSpPr>
            <p:nvPr/>
          </p:nvSpPr>
          <p:spPr bwMode="hidden">
            <a:xfrm>
              <a:off x="26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Rectangle 32">
              <a:extLst>
                <a:ext uri="{FF2B5EF4-FFF2-40B4-BE49-F238E27FC236}">
                  <a16:creationId xmlns:a16="http://schemas.microsoft.com/office/drawing/2014/main" id="{8070435E-8DC3-A86A-4B33-8B8B3DD14FDA}"/>
                </a:ext>
              </a:extLst>
            </p:cNvPr>
            <p:cNvSpPr>
              <a:spLocks noChangeArrowheads="1"/>
            </p:cNvSpPr>
            <p:nvPr/>
          </p:nvSpPr>
          <p:spPr bwMode="hidden">
            <a:xfrm>
              <a:off x="27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5" name="Rectangle 33">
              <a:extLst>
                <a:ext uri="{FF2B5EF4-FFF2-40B4-BE49-F238E27FC236}">
                  <a16:creationId xmlns:a16="http://schemas.microsoft.com/office/drawing/2014/main" id="{44632F0E-5DA4-41C7-9549-16B7D9E722C1}"/>
                </a:ext>
              </a:extLst>
            </p:cNvPr>
            <p:cNvSpPr>
              <a:spLocks noChangeArrowheads="1"/>
            </p:cNvSpPr>
            <p:nvPr/>
          </p:nvSpPr>
          <p:spPr bwMode="hidden">
            <a:xfrm>
              <a:off x="28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Rectangle 34">
              <a:extLst>
                <a:ext uri="{FF2B5EF4-FFF2-40B4-BE49-F238E27FC236}">
                  <a16:creationId xmlns:a16="http://schemas.microsoft.com/office/drawing/2014/main" id="{CE7B49BF-CA71-5C4A-648F-B728F01F1E32}"/>
                </a:ext>
              </a:extLst>
            </p:cNvPr>
            <p:cNvSpPr>
              <a:spLocks noChangeArrowheads="1"/>
            </p:cNvSpPr>
            <p:nvPr/>
          </p:nvSpPr>
          <p:spPr bwMode="hidden">
            <a:xfrm>
              <a:off x="29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7" name="Rectangle 35">
              <a:extLst>
                <a:ext uri="{FF2B5EF4-FFF2-40B4-BE49-F238E27FC236}">
                  <a16:creationId xmlns:a16="http://schemas.microsoft.com/office/drawing/2014/main" id="{8E644CC4-D639-B1DD-130F-D58B3EE39175}"/>
                </a:ext>
              </a:extLst>
            </p:cNvPr>
            <p:cNvSpPr>
              <a:spLocks noChangeArrowheads="1"/>
            </p:cNvSpPr>
            <p:nvPr/>
          </p:nvSpPr>
          <p:spPr bwMode="hidden">
            <a:xfrm>
              <a:off x="30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a:extLst>
                <a:ext uri="{FF2B5EF4-FFF2-40B4-BE49-F238E27FC236}">
                  <a16:creationId xmlns:a16="http://schemas.microsoft.com/office/drawing/2014/main" id="{C6643381-7D76-33E0-89B3-B71236B2E815}"/>
                </a:ext>
              </a:extLst>
            </p:cNvPr>
            <p:cNvSpPr>
              <a:spLocks noChangeArrowheads="1"/>
            </p:cNvSpPr>
            <p:nvPr/>
          </p:nvSpPr>
          <p:spPr bwMode="hidden">
            <a:xfrm>
              <a:off x="31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37">
              <a:extLst>
                <a:ext uri="{FF2B5EF4-FFF2-40B4-BE49-F238E27FC236}">
                  <a16:creationId xmlns:a16="http://schemas.microsoft.com/office/drawing/2014/main" id="{CACB1DFB-E1E9-F2DF-957B-54E2D39EC9AE}"/>
                </a:ext>
              </a:extLst>
            </p:cNvPr>
            <p:cNvSpPr>
              <a:spLocks noChangeArrowheads="1"/>
            </p:cNvSpPr>
            <p:nvPr/>
          </p:nvSpPr>
          <p:spPr bwMode="hidden">
            <a:xfrm>
              <a:off x="32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Rectangle 38">
              <a:extLst>
                <a:ext uri="{FF2B5EF4-FFF2-40B4-BE49-F238E27FC236}">
                  <a16:creationId xmlns:a16="http://schemas.microsoft.com/office/drawing/2014/main" id="{112FF292-CDF3-9811-DF0D-6CDC1C4A5550}"/>
                </a:ext>
              </a:extLst>
            </p:cNvPr>
            <p:cNvSpPr>
              <a:spLocks noChangeArrowheads="1"/>
            </p:cNvSpPr>
            <p:nvPr/>
          </p:nvSpPr>
          <p:spPr bwMode="hidden">
            <a:xfrm>
              <a:off x="33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1" name="Rectangle 39">
              <a:extLst>
                <a:ext uri="{FF2B5EF4-FFF2-40B4-BE49-F238E27FC236}">
                  <a16:creationId xmlns:a16="http://schemas.microsoft.com/office/drawing/2014/main" id="{FE26DDB5-26AA-5B22-F475-A350E34D64E1}"/>
                </a:ext>
              </a:extLst>
            </p:cNvPr>
            <p:cNvSpPr>
              <a:spLocks noChangeArrowheads="1"/>
            </p:cNvSpPr>
            <p:nvPr/>
          </p:nvSpPr>
          <p:spPr bwMode="hidden">
            <a:xfrm>
              <a:off x="34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Rectangle 40">
              <a:extLst>
                <a:ext uri="{FF2B5EF4-FFF2-40B4-BE49-F238E27FC236}">
                  <a16:creationId xmlns:a16="http://schemas.microsoft.com/office/drawing/2014/main" id="{9DCDAFED-94D0-C45A-58EA-8BB91CCD7F03}"/>
                </a:ext>
              </a:extLst>
            </p:cNvPr>
            <p:cNvSpPr>
              <a:spLocks noChangeArrowheads="1"/>
            </p:cNvSpPr>
            <p:nvPr/>
          </p:nvSpPr>
          <p:spPr bwMode="hidden">
            <a:xfrm>
              <a:off x="35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 name="Rectangle 41">
              <a:extLst>
                <a:ext uri="{FF2B5EF4-FFF2-40B4-BE49-F238E27FC236}">
                  <a16:creationId xmlns:a16="http://schemas.microsoft.com/office/drawing/2014/main" id="{8A5FF818-E9E0-7699-32BD-B8F98D0337CA}"/>
                </a:ext>
              </a:extLst>
            </p:cNvPr>
            <p:cNvSpPr>
              <a:spLocks noChangeArrowheads="1"/>
            </p:cNvSpPr>
            <p:nvPr/>
          </p:nvSpPr>
          <p:spPr bwMode="hidden">
            <a:xfrm>
              <a:off x="36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4" name="Rectangle 42">
              <a:extLst>
                <a:ext uri="{FF2B5EF4-FFF2-40B4-BE49-F238E27FC236}">
                  <a16:creationId xmlns:a16="http://schemas.microsoft.com/office/drawing/2014/main" id="{0EBDCE10-A410-3174-B094-5D75686520DC}"/>
                </a:ext>
              </a:extLst>
            </p:cNvPr>
            <p:cNvSpPr>
              <a:spLocks noChangeArrowheads="1"/>
            </p:cNvSpPr>
            <p:nvPr/>
          </p:nvSpPr>
          <p:spPr bwMode="hidden">
            <a:xfrm>
              <a:off x="37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5" name="Rectangle 43">
              <a:extLst>
                <a:ext uri="{FF2B5EF4-FFF2-40B4-BE49-F238E27FC236}">
                  <a16:creationId xmlns:a16="http://schemas.microsoft.com/office/drawing/2014/main" id="{F0191687-9033-F7DA-DD75-CB202FA3BCC8}"/>
                </a:ext>
              </a:extLst>
            </p:cNvPr>
            <p:cNvSpPr>
              <a:spLocks noChangeArrowheads="1"/>
            </p:cNvSpPr>
            <p:nvPr/>
          </p:nvSpPr>
          <p:spPr bwMode="hidden">
            <a:xfrm>
              <a:off x="38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6" name="Rectangle 44">
              <a:extLst>
                <a:ext uri="{FF2B5EF4-FFF2-40B4-BE49-F238E27FC236}">
                  <a16:creationId xmlns:a16="http://schemas.microsoft.com/office/drawing/2014/main" id="{32669D9C-7108-6145-2030-2766469CE7B6}"/>
                </a:ext>
              </a:extLst>
            </p:cNvPr>
            <p:cNvSpPr>
              <a:spLocks noChangeArrowheads="1"/>
            </p:cNvSpPr>
            <p:nvPr/>
          </p:nvSpPr>
          <p:spPr bwMode="hidden">
            <a:xfrm>
              <a:off x="39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7" name="Rectangle 45">
              <a:extLst>
                <a:ext uri="{FF2B5EF4-FFF2-40B4-BE49-F238E27FC236}">
                  <a16:creationId xmlns:a16="http://schemas.microsoft.com/office/drawing/2014/main" id="{C4020173-1399-2BF9-5FC1-7D3472359FA5}"/>
                </a:ext>
              </a:extLst>
            </p:cNvPr>
            <p:cNvSpPr>
              <a:spLocks noChangeArrowheads="1"/>
            </p:cNvSpPr>
            <p:nvPr/>
          </p:nvSpPr>
          <p:spPr bwMode="hidden">
            <a:xfrm>
              <a:off x="40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8" name="Rectangle 46">
              <a:extLst>
                <a:ext uri="{FF2B5EF4-FFF2-40B4-BE49-F238E27FC236}">
                  <a16:creationId xmlns:a16="http://schemas.microsoft.com/office/drawing/2014/main" id="{499E05E0-86ED-59BC-4757-450FEE9C5397}"/>
                </a:ext>
              </a:extLst>
            </p:cNvPr>
            <p:cNvSpPr>
              <a:spLocks noChangeArrowheads="1"/>
            </p:cNvSpPr>
            <p:nvPr/>
          </p:nvSpPr>
          <p:spPr bwMode="hidden">
            <a:xfrm>
              <a:off x="41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9" name="Rectangle 47">
              <a:extLst>
                <a:ext uri="{FF2B5EF4-FFF2-40B4-BE49-F238E27FC236}">
                  <a16:creationId xmlns:a16="http://schemas.microsoft.com/office/drawing/2014/main" id="{4A5AEF09-BF0E-9D6F-2169-AC5542FA1C88}"/>
                </a:ext>
              </a:extLst>
            </p:cNvPr>
            <p:cNvSpPr>
              <a:spLocks noChangeArrowheads="1"/>
            </p:cNvSpPr>
            <p:nvPr/>
          </p:nvSpPr>
          <p:spPr bwMode="hidden">
            <a:xfrm>
              <a:off x="42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0" name="Rectangle 48">
              <a:extLst>
                <a:ext uri="{FF2B5EF4-FFF2-40B4-BE49-F238E27FC236}">
                  <a16:creationId xmlns:a16="http://schemas.microsoft.com/office/drawing/2014/main" id="{6CFF4FED-DEBB-CE9B-1B13-B66129F56A9E}"/>
                </a:ext>
              </a:extLst>
            </p:cNvPr>
            <p:cNvSpPr>
              <a:spLocks noChangeArrowheads="1"/>
            </p:cNvSpPr>
            <p:nvPr/>
          </p:nvSpPr>
          <p:spPr bwMode="hidden">
            <a:xfrm>
              <a:off x="43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1" name="Rectangle 49">
              <a:extLst>
                <a:ext uri="{FF2B5EF4-FFF2-40B4-BE49-F238E27FC236}">
                  <a16:creationId xmlns:a16="http://schemas.microsoft.com/office/drawing/2014/main" id="{BEEBB962-9E11-E8E1-EC3E-62E3D989D923}"/>
                </a:ext>
              </a:extLst>
            </p:cNvPr>
            <p:cNvSpPr>
              <a:spLocks noChangeArrowheads="1"/>
            </p:cNvSpPr>
            <p:nvPr/>
          </p:nvSpPr>
          <p:spPr bwMode="hidden">
            <a:xfrm>
              <a:off x="44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2" name="Rectangle 50">
              <a:extLst>
                <a:ext uri="{FF2B5EF4-FFF2-40B4-BE49-F238E27FC236}">
                  <a16:creationId xmlns:a16="http://schemas.microsoft.com/office/drawing/2014/main" id="{AAF1E514-6F26-13D2-ADF8-AC8A4C2ADD1A}"/>
                </a:ext>
              </a:extLst>
            </p:cNvPr>
            <p:cNvSpPr>
              <a:spLocks noChangeArrowheads="1"/>
            </p:cNvSpPr>
            <p:nvPr/>
          </p:nvSpPr>
          <p:spPr bwMode="hidden">
            <a:xfrm>
              <a:off x="45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3" name="Rectangle 51">
              <a:extLst>
                <a:ext uri="{FF2B5EF4-FFF2-40B4-BE49-F238E27FC236}">
                  <a16:creationId xmlns:a16="http://schemas.microsoft.com/office/drawing/2014/main" id="{D61DADCF-F3A8-707E-9A79-8C49106E7E3F}"/>
                </a:ext>
              </a:extLst>
            </p:cNvPr>
            <p:cNvSpPr>
              <a:spLocks noChangeArrowheads="1"/>
            </p:cNvSpPr>
            <p:nvPr/>
          </p:nvSpPr>
          <p:spPr bwMode="hidden">
            <a:xfrm>
              <a:off x="46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4" name="Rectangle 52">
              <a:extLst>
                <a:ext uri="{FF2B5EF4-FFF2-40B4-BE49-F238E27FC236}">
                  <a16:creationId xmlns:a16="http://schemas.microsoft.com/office/drawing/2014/main" id="{4A6E8F7B-1C23-3AD3-65DB-A803CB9C0BDD}"/>
                </a:ext>
              </a:extLst>
            </p:cNvPr>
            <p:cNvSpPr>
              <a:spLocks noChangeArrowheads="1"/>
            </p:cNvSpPr>
            <p:nvPr/>
          </p:nvSpPr>
          <p:spPr bwMode="hidden">
            <a:xfrm>
              <a:off x="47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5" name="Rectangle 53">
              <a:extLst>
                <a:ext uri="{FF2B5EF4-FFF2-40B4-BE49-F238E27FC236}">
                  <a16:creationId xmlns:a16="http://schemas.microsoft.com/office/drawing/2014/main" id="{85EA2100-F637-5A93-7280-6EB6E27D846D}"/>
                </a:ext>
              </a:extLst>
            </p:cNvPr>
            <p:cNvSpPr>
              <a:spLocks noChangeArrowheads="1"/>
            </p:cNvSpPr>
            <p:nvPr/>
          </p:nvSpPr>
          <p:spPr bwMode="hidden">
            <a:xfrm>
              <a:off x="48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6" name="Rectangle 54">
              <a:extLst>
                <a:ext uri="{FF2B5EF4-FFF2-40B4-BE49-F238E27FC236}">
                  <a16:creationId xmlns:a16="http://schemas.microsoft.com/office/drawing/2014/main" id="{CD379C46-EFE1-16C8-3CF2-F06D9BD55542}"/>
                </a:ext>
              </a:extLst>
            </p:cNvPr>
            <p:cNvSpPr>
              <a:spLocks noChangeArrowheads="1"/>
            </p:cNvSpPr>
            <p:nvPr/>
          </p:nvSpPr>
          <p:spPr bwMode="hidden">
            <a:xfrm>
              <a:off x="48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7" name="Rectangle 55">
              <a:extLst>
                <a:ext uri="{FF2B5EF4-FFF2-40B4-BE49-F238E27FC236}">
                  <a16:creationId xmlns:a16="http://schemas.microsoft.com/office/drawing/2014/main" id="{1D740E40-A675-8F88-FE92-1EF689168D80}"/>
                </a:ext>
              </a:extLst>
            </p:cNvPr>
            <p:cNvSpPr>
              <a:spLocks noChangeArrowheads="1"/>
            </p:cNvSpPr>
            <p:nvPr/>
          </p:nvSpPr>
          <p:spPr bwMode="hidden">
            <a:xfrm>
              <a:off x="49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8" name="Rectangle 56">
              <a:extLst>
                <a:ext uri="{FF2B5EF4-FFF2-40B4-BE49-F238E27FC236}">
                  <a16:creationId xmlns:a16="http://schemas.microsoft.com/office/drawing/2014/main" id="{89CEB887-9403-B6CA-B32D-D74E15651D54}"/>
                </a:ext>
              </a:extLst>
            </p:cNvPr>
            <p:cNvSpPr>
              <a:spLocks noChangeArrowheads="1"/>
            </p:cNvSpPr>
            <p:nvPr/>
          </p:nvSpPr>
          <p:spPr bwMode="hidden">
            <a:xfrm>
              <a:off x="50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29" name="Rectangle 57">
              <a:extLst>
                <a:ext uri="{FF2B5EF4-FFF2-40B4-BE49-F238E27FC236}">
                  <a16:creationId xmlns:a16="http://schemas.microsoft.com/office/drawing/2014/main" id="{0A04AC37-C2F5-8AC6-305C-694F68ECD8E3}"/>
                </a:ext>
              </a:extLst>
            </p:cNvPr>
            <p:cNvSpPr>
              <a:spLocks noChangeArrowheads="1"/>
            </p:cNvSpPr>
            <p:nvPr/>
          </p:nvSpPr>
          <p:spPr bwMode="hidden">
            <a:xfrm>
              <a:off x="51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0" name="Rectangle 58">
              <a:extLst>
                <a:ext uri="{FF2B5EF4-FFF2-40B4-BE49-F238E27FC236}">
                  <a16:creationId xmlns:a16="http://schemas.microsoft.com/office/drawing/2014/main" id="{61B2BFF0-7AA2-47D5-F24E-A3E6502EE938}"/>
                </a:ext>
              </a:extLst>
            </p:cNvPr>
            <p:cNvSpPr>
              <a:spLocks noChangeArrowheads="1"/>
            </p:cNvSpPr>
            <p:nvPr/>
          </p:nvSpPr>
          <p:spPr bwMode="hidden">
            <a:xfrm>
              <a:off x="52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1" name="Rectangle 59">
              <a:extLst>
                <a:ext uri="{FF2B5EF4-FFF2-40B4-BE49-F238E27FC236}">
                  <a16:creationId xmlns:a16="http://schemas.microsoft.com/office/drawing/2014/main" id="{6917BAF2-8BBC-B5FB-5B0B-CAB9C8E3E028}"/>
                </a:ext>
              </a:extLst>
            </p:cNvPr>
            <p:cNvSpPr>
              <a:spLocks noChangeArrowheads="1"/>
            </p:cNvSpPr>
            <p:nvPr/>
          </p:nvSpPr>
          <p:spPr bwMode="hidden">
            <a:xfrm>
              <a:off x="53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2" name="Rectangle 60">
              <a:extLst>
                <a:ext uri="{FF2B5EF4-FFF2-40B4-BE49-F238E27FC236}">
                  <a16:creationId xmlns:a16="http://schemas.microsoft.com/office/drawing/2014/main" id="{799D00D0-86D7-36E5-952F-974E39CE3C38}"/>
                </a:ext>
              </a:extLst>
            </p:cNvPr>
            <p:cNvSpPr>
              <a:spLocks noChangeArrowheads="1"/>
            </p:cNvSpPr>
            <p:nvPr/>
          </p:nvSpPr>
          <p:spPr bwMode="hidden">
            <a:xfrm>
              <a:off x="54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3" name="Rectangle 61">
              <a:extLst>
                <a:ext uri="{FF2B5EF4-FFF2-40B4-BE49-F238E27FC236}">
                  <a16:creationId xmlns:a16="http://schemas.microsoft.com/office/drawing/2014/main" id="{6B8D32C5-44B1-3BE6-EA11-17A04361484F}"/>
                </a:ext>
              </a:extLst>
            </p:cNvPr>
            <p:cNvSpPr>
              <a:spLocks noChangeArrowheads="1"/>
            </p:cNvSpPr>
            <p:nvPr/>
          </p:nvSpPr>
          <p:spPr bwMode="hidden">
            <a:xfrm>
              <a:off x="55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4" name="Rectangle 62">
              <a:extLst>
                <a:ext uri="{FF2B5EF4-FFF2-40B4-BE49-F238E27FC236}">
                  <a16:creationId xmlns:a16="http://schemas.microsoft.com/office/drawing/2014/main" id="{EFDEF231-7271-63A0-5382-DD50B26DB0C6}"/>
                </a:ext>
              </a:extLst>
            </p:cNvPr>
            <p:cNvSpPr>
              <a:spLocks noChangeArrowheads="1"/>
            </p:cNvSpPr>
            <p:nvPr/>
          </p:nvSpPr>
          <p:spPr bwMode="hidden">
            <a:xfrm>
              <a:off x="56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5" name="Rectangle 63">
              <a:extLst>
                <a:ext uri="{FF2B5EF4-FFF2-40B4-BE49-F238E27FC236}">
                  <a16:creationId xmlns:a16="http://schemas.microsoft.com/office/drawing/2014/main" id="{DC22B29E-0149-7B30-1C1A-003B904739D3}"/>
                </a:ext>
              </a:extLst>
            </p:cNvPr>
            <p:cNvSpPr>
              <a:spLocks noChangeArrowheads="1"/>
            </p:cNvSpPr>
            <p:nvPr/>
          </p:nvSpPr>
          <p:spPr bwMode="hidden">
            <a:xfrm>
              <a:off x="431"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6" name="Rectangle 64">
              <a:extLst>
                <a:ext uri="{FF2B5EF4-FFF2-40B4-BE49-F238E27FC236}">
                  <a16:creationId xmlns:a16="http://schemas.microsoft.com/office/drawing/2014/main" id="{BCB6FA75-B3C6-19E0-9485-5749FF16E2E7}"/>
                </a:ext>
              </a:extLst>
            </p:cNvPr>
            <p:cNvSpPr>
              <a:spLocks noChangeArrowheads="1"/>
            </p:cNvSpPr>
            <p:nvPr/>
          </p:nvSpPr>
          <p:spPr bwMode="blackGray">
            <a:xfrm>
              <a:off x="0" y="1081"/>
              <a:ext cx="4378" cy="47"/>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37" name="Rectangle 65">
            <a:extLst>
              <a:ext uri="{FF2B5EF4-FFF2-40B4-BE49-F238E27FC236}">
                <a16:creationId xmlns:a16="http://schemas.microsoft.com/office/drawing/2014/main" id="{1C212999-C69B-73D3-4CA0-6AD7B0A7FF7C}"/>
              </a:ext>
            </a:extLst>
          </p:cNvPr>
          <p:cNvSpPr>
            <a:spLocks noGrp="1" noChangeArrowheads="1"/>
          </p:cNvSpPr>
          <p:nvPr>
            <p:ph type="title"/>
          </p:nvPr>
        </p:nvSpPr>
        <p:spPr bwMode="auto">
          <a:xfrm>
            <a:off x="871538" y="533400"/>
            <a:ext cx="8162925" cy="1090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138" name="Rectangle 66">
            <a:extLst>
              <a:ext uri="{FF2B5EF4-FFF2-40B4-BE49-F238E27FC236}">
                <a16:creationId xmlns:a16="http://schemas.microsoft.com/office/drawing/2014/main" id="{2201F7A2-22F9-EF6F-1670-8FFDD2626218}"/>
              </a:ext>
            </a:extLst>
          </p:cNvPr>
          <p:cNvSpPr>
            <a:spLocks noGrp="1" noChangeArrowheads="1"/>
          </p:cNvSpPr>
          <p:nvPr>
            <p:ph type="body" idx="1"/>
          </p:nvPr>
        </p:nvSpPr>
        <p:spPr bwMode="auto">
          <a:xfrm>
            <a:off x="912813" y="1905000"/>
            <a:ext cx="811053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139" name="Rectangle 67">
            <a:extLst>
              <a:ext uri="{FF2B5EF4-FFF2-40B4-BE49-F238E27FC236}">
                <a16:creationId xmlns:a16="http://schemas.microsoft.com/office/drawing/2014/main" id="{1398A0FE-DF19-7A9E-CF28-FE8ED74C8D91}"/>
              </a:ext>
            </a:extLst>
          </p:cNvPr>
          <p:cNvSpPr>
            <a:spLocks noGrp="1" noChangeArrowheads="1"/>
          </p:cNvSpPr>
          <p:nvPr>
            <p:ph type="dt" sz="half" idx="2"/>
          </p:nvPr>
        </p:nvSpPr>
        <p:spPr bwMode="auto">
          <a:xfrm>
            <a:off x="11525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endParaRPr lang="en-US" altLang="en-US"/>
          </a:p>
        </p:txBody>
      </p:sp>
      <p:sp>
        <p:nvSpPr>
          <p:cNvPr id="3140" name="Rectangle 68">
            <a:extLst>
              <a:ext uri="{FF2B5EF4-FFF2-40B4-BE49-F238E27FC236}">
                <a16:creationId xmlns:a16="http://schemas.microsoft.com/office/drawing/2014/main" id="{A02101F7-D9B4-8070-4AA4-6A2C203D50CA}"/>
              </a:ext>
            </a:extLst>
          </p:cNvPr>
          <p:cNvSpPr>
            <a:spLocks noGrp="1" noChangeArrowheads="1"/>
          </p:cNvSpPr>
          <p:nvPr>
            <p:ph type="ftr" sz="quarter" idx="3"/>
          </p:nvPr>
        </p:nvSpPr>
        <p:spPr bwMode="auto">
          <a:xfrm>
            <a:off x="3590925" y="6286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endParaRPr lang="en-US" altLang="en-US"/>
          </a:p>
        </p:txBody>
      </p:sp>
      <p:sp>
        <p:nvSpPr>
          <p:cNvPr id="3141" name="Rectangle 69">
            <a:extLst>
              <a:ext uri="{FF2B5EF4-FFF2-40B4-BE49-F238E27FC236}">
                <a16:creationId xmlns:a16="http://schemas.microsoft.com/office/drawing/2014/main" id="{F9F5E440-F857-E8D6-49F6-5A1D72EF8DE1}"/>
              </a:ext>
            </a:extLst>
          </p:cNvPr>
          <p:cNvSpPr>
            <a:spLocks noGrp="1" noChangeArrowheads="1"/>
          </p:cNvSpPr>
          <p:nvPr>
            <p:ph type="sldNum" sz="quarter" idx="4"/>
          </p:nvPr>
        </p:nvSpPr>
        <p:spPr bwMode="auto">
          <a:xfrm>
            <a:off x="70199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fld id="{9D4D798D-45D5-A644-9515-199FF51309C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Helvetica" pitchFamily="2" charset="0"/>
        </a:defRPr>
      </a:lvl2pPr>
      <a:lvl3pPr algn="l" rtl="0" fontAlgn="base">
        <a:spcBef>
          <a:spcPct val="0"/>
        </a:spcBef>
        <a:spcAft>
          <a:spcPct val="0"/>
        </a:spcAft>
        <a:defRPr sz="4400">
          <a:solidFill>
            <a:schemeClr val="tx2"/>
          </a:solidFill>
          <a:latin typeface="Helvetica" pitchFamily="2" charset="0"/>
        </a:defRPr>
      </a:lvl3pPr>
      <a:lvl4pPr algn="l" rtl="0" fontAlgn="base">
        <a:spcBef>
          <a:spcPct val="0"/>
        </a:spcBef>
        <a:spcAft>
          <a:spcPct val="0"/>
        </a:spcAft>
        <a:defRPr sz="4400">
          <a:solidFill>
            <a:schemeClr val="tx2"/>
          </a:solidFill>
          <a:latin typeface="Helvetica" pitchFamily="2" charset="0"/>
        </a:defRPr>
      </a:lvl4pPr>
      <a:lvl5pPr algn="l" rtl="0" fontAlgn="base">
        <a:spcBef>
          <a:spcPct val="0"/>
        </a:spcBef>
        <a:spcAft>
          <a:spcPct val="0"/>
        </a:spcAft>
        <a:defRPr sz="4400">
          <a:solidFill>
            <a:schemeClr val="tx2"/>
          </a:solidFill>
          <a:latin typeface="Helvetica" pitchFamily="2" charset="0"/>
        </a:defRPr>
      </a:lvl5pPr>
      <a:lvl6pPr marL="457200" algn="l" rtl="0" fontAlgn="base">
        <a:spcBef>
          <a:spcPct val="0"/>
        </a:spcBef>
        <a:spcAft>
          <a:spcPct val="0"/>
        </a:spcAft>
        <a:defRPr sz="4400">
          <a:solidFill>
            <a:schemeClr val="tx2"/>
          </a:solidFill>
          <a:latin typeface="Helvetica" pitchFamily="2" charset="0"/>
        </a:defRPr>
      </a:lvl6pPr>
      <a:lvl7pPr marL="914400" algn="l" rtl="0" fontAlgn="base">
        <a:spcBef>
          <a:spcPct val="0"/>
        </a:spcBef>
        <a:spcAft>
          <a:spcPct val="0"/>
        </a:spcAft>
        <a:defRPr sz="4400">
          <a:solidFill>
            <a:schemeClr val="tx2"/>
          </a:solidFill>
          <a:latin typeface="Helvetica" pitchFamily="2" charset="0"/>
        </a:defRPr>
      </a:lvl7pPr>
      <a:lvl8pPr marL="1371600" algn="l" rtl="0" fontAlgn="base">
        <a:spcBef>
          <a:spcPct val="0"/>
        </a:spcBef>
        <a:spcAft>
          <a:spcPct val="0"/>
        </a:spcAft>
        <a:defRPr sz="4400">
          <a:solidFill>
            <a:schemeClr val="tx2"/>
          </a:solidFill>
          <a:latin typeface="Helvetica" pitchFamily="2" charset="0"/>
        </a:defRPr>
      </a:lvl8pPr>
      <a:lvl9pPr marL="1828800" algn="l" rtl="0" fontAlgn="base">
        <a:spcBef>
          <a:spcPct val="0"/>
        </a:spcBef>
        <a:spcAft>
          <a:spcPct val="0"/>
        </a:spcAft>
        <a:defRPr sz="4400">
          <a:solidFill>
            <a:schemeClr val="tx2"/>
          </a:solidFill>
          <a:latin typeface="Helvetica" pitchFamily="2"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hlink"/>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tx1"/>
        </a:buClr>
        <a:buSzPct val="85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91B2397-B8CC-FDB6-378A-EFD47456E0DA}"/>
              </a:ext>
            </a:extLst>
          </p:cNvPr>
          <p:cNvSpPr>
            <a:spLocks noGrp="1" noChangeArrowheads="1"/>
          </p:cNvSpPr>
          <p:nvPr>
            <p:ph type="ctrTitle"/>
          </p:nvPr>
        </p:nvSpPr>
        <p:spPr>
          <a:xfrm>
            <a:off x="762000" y="1447800"/>
            <a:ext cx="7678738" cy="1081088"/>
          </a:xfrm>
        </p:spPr>
        <p:txBody>
          <a:bodyPr/>
          <a:lstStyle/>
          <a:p>
            <a:r>
              <a:rPr lang="en-US" altLang="en-US" sz="4000"/>
              <a:t> </a:t>
            </a:r>
            <a:r>
              <a:rPr lang="en-US" altLang="en-US"/>
              <a:t>Strategies for Improving </a:t>
            </a:r>
            <a:br>
              <a:rPr lang="en-US" altLang="en-US"/>
            </a:br>
            <a:r>
              <a:rPr lang="en-US" altLang="en-US"/>
              <a:t>Student Retention</a:t>
            </a:r>
          </a:p>
        </p:txBody>
      </p:sp>
      <p:sp>
        <p:nvSpPr>
          <p:cNvPr id="2051" name="Rectangle 3">
            <a:extLst>
              <a:ext uri="{FF2B5EF4-FFF2-40B4-BE49-F238E27FC236}">
                <a16:creationId xmlns:a16="http://schemas.microsoft.com/office/drawing/2014/main" id="{6F3F39CE-9747-04C8-0B6F-D86AB138D9D9}"/>
              </a:ext>
            </a:extLst>
          </p:cNvPr>
          <p:cNvSpPr>
            <a:spLocks noGrp="1" noChangeArrowheads="1"/>
          </p:cNvSpPr>
          <p:nvPr>
            <p:ph type="subTitle" idx="1"/>
          </p:nvPr>
        </p:nvSpPr>
        <p:spPr>
          <a:xfrm>
            <a:off x="1600200" y="3048000"/>
            <a:ext cx="6781800" cy="3114675"/>
          </a:xfrm>
        </p:spPr>
        <p:txBody>
          <a:bodyPr/>
          <a:lstStyle/>
          <a:p>
            <a:pPr algn="r"/>
            <a:r>
              <a:rPr lang="en-US" altLang="en-US" sz="2400"/>
              <a:t>COE Annual Conference</a:t>
            </a:r>
          </a:p>
          <a:p>
            <a:pPr algn="r"/>
            <a:r>
              <a:rPr lang="en-US" altLang="en-US" sz="1800"/>
              <a:t>Chicago, Illinois</a:t>
            </a:r>
          </a:p>
          <a:p>
            <a:pPr algn="r"/>
            <a:r>
              <a:rPr lang="en-US" altLang="en-US" sz="1800"/>
              <a:t>September 6, 2007</a:t>
            </a:r>
          </a:p>
          <a:p>
            <a:pPr algn="r"/>
            <a:endParaRPr lang="en-US" altLang="en-US" sz="1800"/>
          </a:p>
          <a:p>
            <a:pPr algn="r"/>
            <a:endParaRPr lang="en-US" altLang="en-US" sz="1800"/>
          </a:p>
          <a:p>
            <a:pPr algn="r"/>
            <a:r>
              <a:rPr lang="en-US" altLang="en-US" sz="2000"/>
              <a:t>Vincent Tinto</a:t>
            </a:r>
            <a:endParaRPr lang="en-US" altLang="en-US" sz="1800"/>
          </a:p>
          <a:p>
            <a:pPr algn="r"/>
            <a:r>
              <a:rPr lang="en-US" altLang="en-US" sz="1600"/>
              <a:t>Syracuse University</a:t>
            </a:r>
          </a:p>
          <a:p>
            <a:pPr algn="r"/>
            <a:r>
              <a:rPr lang="en-US" altLang="en-US" sz="1600"/>
              <a:t>Pell Institute for the Study of Opportunity in Higher Education</a:t>
            </a:r>
          </a:p>
          <a:p>
            <a:pPr algn="r"/>
            <a:r>
              <a:rPr lang="en-US" altLang="en-US" sz="1600"/>
              <a:t>vtinto@syr.edu</a:t>
            </a:r>
            <a:endParaRPr lang="en-US" altLang="en-U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DC62C71-19B7-E4D7-8D38-E1A442289DAA}"/>
              </a:ext>
            </a:extLst>
          </p:cNvPr>
          <p:cNvSpPr>
            <a:spLocks noGrp="1" noChangeArrowheads="1"/>
          </p:cNvSpPr>
          <p:nvPr>
            <p:ph type="body" idx="1"/>
          </p:nvPr>
        </p:nvSpPr>
        <p:spPr>
          <a:xfrm>
            <a:off x="838200" y="1981200"/>
            <a:ext cx="7391400"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marL="0" indent="0">
              <a:lnSpc>
                <a:spcPct val="110000"/>
              </a:lnSpc>
              <a:buFont typeface="Wingdings" pitchFamily="2" charset="2"/>
              <a:buNone/>
            </a:pPr>
            <a:r>
              <a:rPr lang="en-US" altLang="en-US" sz="2400">
                <a:latin typeface="Arial" panose="020B0604020202020204" pitchFamily="34" charset="0"/>
              </a:rPr>
              <a:t>Students will get more involved in learning, spend more time learning, and in turn learn more when they are placed in supportive educational settings that hold high expectations for their success, provide frequent feedback about their learning, and require them to actively share learning with others.</a:t>
            </a:r>
            <a:r>
              <a:rPr lang="en-US" altLang="en-US" sz="4400"/>
              <a:t>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93B09D3-7558-0B58-BC1D-FD5C799DE75B}"/>
              </a:ext>
            </a:extLst>
          </p:cNvPr>
          <p:cNvSpPr>
            <a:spLocks noGrp="1" noChangeArrowheads="1"/>
          </p:cNvSpPr>
          <p:nvPr>
            <p:ph type="title"/>
          </p:nvPr>
        </p:nvSpPr>
        <p:spPr>
          <a:xfrm>
            <a:off x="798513" y="584200"/>
            <a:ext cx="8162925" cy="1090613"/>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r>
              <a:rPr lang="en-US" altLang="en-US" sz="3600"/>
              <a:t>Resources: Successful Programs</a:t>
            </a:r>
            <a:endParaRPr lang="en-US" altLang="en-US" sz="4000"/>
          </a:p>
        </p:txBody>
      </p:sp>
      <p:sp>
        <p:nvSpPr>
          <p:cNvPr id="22531" name="Rectangle 3">
            <a:extLst>
              <a:ext uri="{FF2B5EF4-FFF2-40B4-BE49-F238E27FC236}">
                <a16:creationId xmlns:a16="http://schemas.microsoft.com/office/drawing/2014/main" id="{927FAB97-5B85-C016-222C-0CD278CEB7AD}"/>
              </a:ext>
            </a:extLst>
          </p:cNvPr>
          <p:cNvSpPr>
            <a:spLocks noGrp="1" noChangeArrowheads="1"/>
          </p:cNvSpPr>
          <p:nvPr>
            <p:ph type="body" idx="1"/>
          </p:nvPr>
        </p:nvSpPr>
        <p:spPr>
          <a:xfrm>
            <a:off x="838200" y="2286000"/>
            <a:ext cx="7391400"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marL="0" indent="0">
              <a:lnSpc>
                <a:spcPct val="110000"/>
              </a:lnSpc>
              <a:buFont typeface="Wingdings" pitchFamily="2" charset="2"/>
              <a:buNone/>
            </a:pPr>
            <a:r>
              <a:rPr lang="en-US" altLang="en-US" sz="2400"/>
              <a:t>J. Engle and C. O’Brien, </a:t>
            </a:r>
            <a:r>
              <a:rPr lang="en-US" altLang="en-US" sz="2400" i="1"/>
              <a:t>Demography is Not Destiny: Increasing the Graduation Rates of Low-Income College Students at Large Public Institutions. </a:t>
            </a:r>
            <a:r>
              <a:rPr lang="en-US" altLang="en-US" sz="2000"/>
              <a:t>(Washington D.C., The Pell Institute for the Study of Opportunity in Higher Education, 2006).</a:t>
            </a:r>
          </a:p>
          <a:p>
            <a:pPr marL="0" indent="0">
              <a:lnSpc>
                <a:spcPct val="50000"/>
              </a:lnSpc>
              <a:buFont typeface="Wingdings" pitchFamily="2" charset="2"/>
              <a:buNone/>
            </a:pPr>
            <a:endParaRPr lang="en-US" altLang="en-US" sz="2400"/>
          </a:p>
          <a:p>
            <a:pPr marL="0" indent="0">
              <a:lnSpc>
                <a:spcPct val="110000"/>
              </a:lnSpc>
              <a:buFont typeface="Wingdings" pitchFamily="2" charset="2"/>
              <a:buNone/>
            </a:pPr>
            <a:r>
              <a:rPr lang="en-US" altLang="en-US" sz="2400"/>
              <a:t>L. Muraskin and J. Lee, </a:t>
            </a:r>
            <a:r>
              <a:rPr lang="en-US" altLang="en-US" sz="2400" i="1"/>
              <a:t>Raising the Graduation Rates of Low-Income College Students.  </a:t>
            </a:r>
            <a:r>
              <a:rPr lang="en-US" altLang="en-US" sz="2000"/>
              <a:t>(Washington D.C., The Pell Institute for the Study of Opportunity in Higher Education, 2004)</a:t>
            </a:r>
            <a:endParaRPr lang="en-US" altLang="en-US" sz="2400"/>
          </a:p>
        </p:txBody>
      </p:sp>
      <p:sp>
        <p:nvSpPr>
          <p:cNvPr id="22532" name="Rectangle 4">
            <a:extLst>
              <a:ext uri="{FF2B5EF4-FFF2-40B4-BE49-F238E27FC236}">
                <a16:creationId xmlns:a16="http://schemas.microsoft.com/office/drawing/2014/main" id="{E43BECD7-5478-56D7-3F09-632D142D6B82}"/>
              </a:ext>
            </a:extLst>
          </p:cNvPr>
          <p:cNvSpPr>
            <a:spLocks noChangeArrowheads="1"/>
          </p:cNvSpPr>
          <p:nvPr/>
        </p:nvSpPr>
        <p:spPr bwMode="auto">
          <a:xfrm>
            <a:off x="4489450" y="39449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200">
              <a:latin typeface="Helvetica" pitchFamily="2" charset="0"/>
            </a:endParaRPr>
          </a:p>
        </p:txBody>
      </p:sp>
      <p:sp>
        <p:nvSpPr>
          <p:cNvPr id="22533" name="Rectangle 5">
            <a:extLst>
              <a:ext uri="{FF2B5EF4-FFF2-40B4-BE49-F238E27FC236}">
                <a16:creationId xmlns:a16="http://schemas.microsoft.com/office/drawing/2014/main" id="{8A38FB6F-B9FE-0598-3C9F-4EB8370DBBFC}"/>
              </a:ext>
            </a:extLst>
          </p:cNvPr>
          <p:cNvSpPr>
            <a:spLocks noChangeArrowheads="1"/>
          </p:cNvSpPr>
          <p:nvPr/>
        </p:nvSpPr>
        <p:spPr bwMode="auto">
          <a:xfrm>
            <a:off x="5751513" y="4781550"/>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200">
              <a:latin typeface="Helvetica" pitchFamily="2"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644815F-1F94-31B1-84C1-627F529416DB}"/>
              </a:ext>
            </a:extLst>
          </p:cNvPr>
          <p:cNvSpPr>
            <a:spLocks noGrp="1" noChangeArrowheads="1"/>
          </p:cNvSpPr>
          <p:nvPr>
            <p:ph type="title"/>
          </p:nvPr>
        </p:nvSpPr>
        <p:spPr>
          <a:xfrm>
            <a:off x="719138" y="533400"/>
            <a:ext cx="8424862" cy="1090613"/>
          </a:xfrm>
        </p:spPr>
        <p:txBody>
          <a:bodyPr/>
          <a:lstStyle/>
          <a:p>
            <a:r>
              <a:rPr lang="en-US" altLang="en-US" sz="3900"/>
              <a:t>Working Together to Solve Problems</a:t>
            </a:r>
            <a:endParaRPr lang="en-US" altLang="en-US"/>
          </a:p>
        </p:txBody>
      </p:sp>
      <p:sp>
        <p:nvSpPr>
          <p:cNvPr id="6147" name="Rectangle 3">
            <a:extLst>
              <a:ext uri="{FF2B5EF4-FFF2-40B4-BE49-F238E27FC236}">
                <a16:creationId xmlns:a16="http://schemas.microsoft.com/office/drawing/2014/main" id="{7E54E90D-3A2B-03AA-4C2F-6590726ADF17}"/>
              </a:ext>
            </a:extLst>
          </p:cNvPr>
          <p:cNvSpPr>
            <a:spLocks noGrp="1" noChangeArrowheads="1"/>
          </p:cNvSpPr>
          <p:nvPr>
            <p:ph type="body" idx="1"/>
          </p:nvPr>
        </p:nvSpPr>
        <p:spPr>
          <a:xfrm>
            <a:off x="762000" y="2057400"/>
            <a:ext cx="8110538" cy="4191000"/>
          </a:xfrm>
        </p:spPr>
        <p:txBody>
          <a:bodyPr/>
          <a:lstStyle/>
          <a:p>
            <a:r>
              <a:rPr lang="en-US" altLang="en-US" sz="2800"/>
              <a:t>What is the state of student retention on your campus / in your program?</a:t>
            </a:r>
          </a:p>
          <a:p>
            <a:pPr>
              <a:lnSpc>
                <a:spcPct val="30000"/>
              </a:lnSpc>
              <a:buFont typeface="Wingdings" pitchFamily="2" charset="2"/>
              <a:buNone/>
            </a:pPr>
            <a:endParaRPr lang="en-US" altLang="en-US" sz="2800"/>
          </a:p>
          <a:p>
            <a:r>
              <a:rPr lang="en-US" altLang="en-US" sz="2800"/>
              <a:t>What are you now doing to improve student retention?</a:t>
            </a:r>
          </a:p>
          <a:p>
            <a:pPr>
              <a:lnSpc>
                <a:spcPct val="40000"/>
              </a:lnSpc>
              <a:buFont typeface="Wingdings" pitchFamily="2" charset="2"/>
              <a:buNone/>
            </a:pPr>
            <a:endParaRPr lang="en-US" altLang="en-US" sz="2800"/>
          </a:p>
          <a:p>
            <a:r>
              <a:rPr lang="en-US" altLang="en-US" sz="2800"/>
              <a:t>What issues/problems are you now facing in trying to improve student retention?</a:t>
            </a:r>
            <a:endParaRPr lang="en-US" altLang="en-US"/>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684974E-645D-B6A7-2B3F-6FFF7B3174D4}"/>
              </a:ext>
            </a:extLst>
          </p:cNvPr>
          <p:cNvSpPr>
            <a:spLocks noGrp="1" noChangeArrowheads="1"/>
          </p:cNvSpPr>
          <p:nvPr>
            <p:ph type="title"/>
          </p:nvPr>
        </p:nvSpPr>
        <p:spPr>
          <a:xfrm>
            <a:off x="990600" y="533400"/>
            <a:ext cx="7739063" cy="1090613"/>
          </a:xfrm>
        </p:spPr>
        <p:txBody>
          <a:bodyPr/>
          <a:lstStyle/>
          <a:p>
            <a:r>
              <a:rPr lang="en-US" altLang="en-US"/>
              <a:t>Process</a:t>
            </a:r>
          </a:p>
        </p:txBody>
      </p:sp>
      <p:sp>
        <p:nvSpPr>
          <p:cNvPr id="7171" name="Rectangle 3">
            <a:extLst>
              <a:ext uri="{FF2B5EF4-FFF2-40B4-BE49-F238E27FC236}">
                <a16:creationId xmlns:a16="http://schemas.microsoft.com/office/drawing/2014/main" id="{EAE3B391-A3EC-D33E-0301-6C7F108B5E06}"/>
              </a:ext>
            </a:extLst>
          </p:cNvPr>
          <p:cNvSpPr>
            <a:spLocks noGrp="1" noChangeArrowheads="1"/>
          </p:cNvSpPr>
          <p:nvPr>
            <p:ph type="body" idx="1"/>
          </p:nvPr>
        </p:nvSpPr>
        <p:spPr/>
        <p:txBody>
          <a:bodyPr/>
          <a:lstStyle/>
          <a:p>
            <a:r>
              <a:rPr lang="en-US" altLang="en-US" sz="2800"/>
              <a:t>Introduce yourselves and identify your institution</a:t>
            </a:r>
          </a:p>
          <a:p>
            <a:pPr>
              <a:lnSpc>
                <a:spcPct val="30000"/>
              </a:lnSpc>
              <a:buFont typeface="Wingdings" pitchFamily="2" charset="2"/>
              <a:buNone/>
            </a:pPr>
            <a:endParaRPr lang="en-US" altLang="en-US" sz="2800"/>
          </a:p>
          <a:p>
            <a:r>
              <a:rPr lang="en-US" altLang="en-US" sz="2800"/>
              <a:t>Share your answers to these questions to your group so that you have three rounds of conversation, each on a seperate question</a:t>
            </a:r>
          </a:p>
          <a:p>
            <a:pPr>
              <a:lnSpc>
                <a:spcPct val="30000"/>
              </a:lnSpc>
              <a:buFont typeface="Wingdings" pitchFamily="2" charset="2"/>
              <a:buNone/>
            </a:pPr>
            <a:endParaRPr lang="en-US" altLang="en-US" sz="2800"/>
          </a:p>
          <a:p>
            <a:r>
              <a:rPr lang="en-US" altLang="en-US" sz="2800"/>
              <a:t>Generate one question about a problem you are facing that you want to pose to all of us</a:t>
            </a: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6834247-DFE7-190A-2A39-B22D05579CBC}"/>
              </a:ext>
            </a:extLst>
          </p:cNvPr>
          <p:cNvSpPr>
            <a:spLocks noGrp="1" noChangeArrowheads="1"/>
          </p:cNvSpPr>
          <p:nvPr>
            <p:ph type="title"/>
          </p:nvPr>
        </p:nvSpPr>
        <p:spPr>
          <a:xfrm>
            <a:off x="754063" y="609600"/>
            <a:ext cx="8458200"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r>
              <a:rPr lang="en-US" altLang="en-US" sz="3800"/>
              <a:t>Conditions for Student Success</a:t>
            </a:r>
            <a:endParaRPr lang="en-US" altLang="en-US" sz="4000"/>
          </a:p>
        </p:txBody>
      </p:sp>
      <p:sp>
        <p:nvSpPr>
          <p:cNvPr id="8195" name="Rectangle 3">
            <a:extLst>
              <a:ext uri="{FF2B5EF4-FFF2-40B4-BE49-F238E27FC236}">
                <a16:creationId xmlns:a16="http://schemas.microsoft.com/office/drawing/2014/main" id="{A8A0EAF6-8CF6-B134-C8F4-1F3215210EE1}"/>
              </a:ext>
            </a:extLst>
          </p:cNvPr>
          <p:cNvSpPr>
            <a:spLocks noGrp="1" noChangeArrowheads="1"/>
          </p:cNvSpPr>
          <p:nvPr>
            <p:ph type="body" idx="1"/>
          </p:nvPr>
        </p:nvSpPr>
        <p:spPr>
          <a:xfrm>
            <a:off x="838200" y="2057400"/>
            <a:ext cx="6934200"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marL="0" indent="0">
              <a:lnSpc>
                <a:spcPct val="110000"/>
              </a:lnSpc>
              <a:buFont typeface="Wingdings" pitchFamily="2" charset="2"/>
              <a:buNone/>
            </a:pPr>
            <a:r>
              <a:rPr lang="en-US" altLang="en-US" sz="2800">
                <a:latin typeface="Arial" panose="020B0604020202020204" pitchFamily="34" charset="0"/>
              </a:rPr>
              <a:t>Moving from teaching to learning.</a:t>
            </a:r>
          </a:p>
          <a:p>
            <a:pPr marL="0" indent="0">
              <a:lnSpc>
                <a:spcPct val="110000"/>
              </a:lnSpc>
              <a:buFont typeface="Wingdings" pitchFamily="2" charset="2"/>
              <a:buNone/>
            </a:pPr>
            <a:endParaRPr lang="en-US" altLang="en-US" sz="2800">
              <a:latin typeface="Arial" panose="020B0604020202020204" pitchFamily="34" charset="0"/>
            </a:endParaRPr>
          </a:p>
          <a:p>
            <a:pPr marL="0" indent="0">
              <a:lnSpc>
                <a:spcPct val="110000"/>
              </a:lnSpc>
              <a:buFont typeface="Wingdings" pitchFamily="2" charset="2"/>
              <a:buNone/>
            </a:pPr>
            <a:r>
              <a:rPr lang="en-US" altLang="en-US" sz="2800">
                <a:latin typeface="Arial" panose="020B0604020202020204" pitchFamily="34" charset="0"/>
              </a:rPr>
              <a:t>Focusing on the conditions that promote student success over which we have control.</a:t>
            </a:r>
            <a:endParaRPr lang="en-US" altLang="en-US" sz="36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DA2173C-0178-E51F-D778-802C08D5E3FD}"/>
              </a:ext>
            </a:extLst>
          </p:cNvPr>
          <p:cNvSpPr>
            <a:spLocks noGrp="1" noChangeArrowheads="1"/>
          </p:cNvSpPr>
          <p:nvPr>
            <p:ph type="title"/>
          </p:nvPr>
        </p:nvSpPr>
        <p:spPr>
          <a:xfrm>
            <a:off x="768350" y="609600"/>
            <a:ext cx="8258175"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r>
              <a:rPr lang="en-US" altLang="en-US" sz="3800"/>
              <a:t>Conditions for Student Success</a:t>
            </a:r>
            <a:endParaRPr lang="en-US" altLang="en-US" sz="4000"/>
          </a:p>
        </p:txBody>
      </p:sp>
      <p:sp>
        <p:nvSpPr>
          <p:cNvPr id="10243" name="Rectangle 3">
            <a:extLst>
              <a:ext uri="{FF2B5EF4-FFF2-40B4-BE49-F238E27FC236}">
                <a16:creationId xmlns:a16="http://schemas.microsoft.com/office/drawing/2014/main" id="{0A315BEF-B471-90E4-64CB-CE72728881F2}"/>
              </a:ext>
            </a:extLst>
          </p:cNvPr>
          <p:cNvSpPr>
            <a:spLocks noGrp="1" noChangeArrowheads="1"/>
          </p:cNvSpPr>
          <p:nvPr>
            <p:ph type="body" idx="1"/>
          </p:nvPr>
        </p:nvSpPr>
        <p:spPr>
          <a:xfrm>
            <a:off x="1828800" y="2057400"/>
            <a:ext cx="7086600"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nSpc>
                <a:spcPct val="90000"/>
              </a:lnSpc>
            </a:pPr>
            <a:r>
              <a:rPr lang="en-US" altLang="en-US" sz="2800">
                <a:latin typeface="Arial" panose="020B0604020202020204" pitchFamily="34" charset="0"/>
              </a:rPr>
              <a:t>Expectations</a:t>
            </a:r>
            <a:endParaRPr lang="en-US" altLang="en-US" sz="2400">
              <a:latin typeface="Arial" panose="020B0604020202020204" pitchFamily="34" charset="0"/>
            </a:endParaRPr>
          </a:p>
          <a:p>
            <a:pPr lvl="1"/>
            <a:r>
              <a:rPr lang="en-US" altLang="en-US" sz="2000">
                <a:latin typeface="Arial" panose="020B0604020202020204" pitchFamily="34" charset="0"/>
              </a:rPr>
              <a:t>Clear, consistent expectations</a:t>
            </a:r>
          </a:p>
          <a:p>
            <a:pPr lvl="1"/>
            <a:r>
              <a:rPr lang="en-US" altLang="en-US" sz="2000">
                <a:latin typeface="Arial" panose="020B0604020202020204" pitchFamily="34" charset="0"/>
              </a:rPr>
              <a:t>High expectations</a:t>
            </a:r>
          </a:p>
          <a:p>
            <a:pPr lvl="1"/>
            <a:r>
              <a:rPr lang="en-US" altLang="en-US" sz="2000">
                <a:latin typeface="Arial" panose="020B0604020202020204" pitchFamily="34" charset="0"/>
              </a:rPr>
              <a:t>Validation</a:t>
            </a:r>
            <a:endParaRPr lang="en-US" alt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ABFA09F-C87F-F483-865C-A18CC02DDD46}"/>
              </a:ext>
            </a:extLst>
          </p:cNvPr>
          <p:cNvSpPr>
            <a:spLocks noGrp="1" noChangeArrowheads="1"/>
          </p:cNvSpPr>
          <p:nvPr>
            <p:ph type="title"/>
          </p:nvPr>
        </p:nvSpPr>
        <p:spPr>
          <a:xfrm>
            <a:off x="768350" y="609600"/>
            <a:ext cx="8258175"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r>
              <a:rPr lang="en-US" altLang="en-US" sz="3800"/>
              <a:t>Conditions for Student Success</a:t>
            </a:r>
            <a:endParaRPr lang="en-US" altLang="en-US" sz="4000"/>
          </a:p>
        </p:txBody>
      </p:sp>
      <p:sp>
        <p:nvSpPr>
          <p:cNvPr id="12291" name="Rectangle 3">
            <a:extLst>
              <a:ext uri="{FF2B5EF4-FFF2-40B4-BE49-F238E27FC236}">
                <a16:creationId xmlns:a16="http://schemas.microsoft.com/office/drawing/2014/main" id="{519BC3E6-E711-009E-BC8A-1F6F7B6BE556}"/>
              </a:ext>
            </a:extLst>
          </p:cNvPr>
          <p:cNvSpPr>
            <a:spLocks noGrp="1" noChangeArrowheads="1"/>
          </p:cNvSpPr>
          <p:nvPr>
            <p:ph type="body" idx="1"/>
          </p:nvPr>
        </p:nvSpPr>
        <p:spPr>
          <a:xfrm>
            <a:off x="1828800" y="2057400"/>
            <a:ext cx="7010400"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nSpc>
                <a:spcPct val="90000"/>
              </a:lnSpc>
            </a:pPr>
            <a:r>
              <a:rPr lang="en-US" altLang="en-US" sz="2800">
                <a:latin typeface="Arial" panose="020B0604020202020204" pitchFamily="34" charset="0"/>
              </a:rPr>
              <a:t>Expectations</a:t>
            </a:r>
            <a:endParaRPr lang="en-US" altLang="en-US" sz="2800">
              <a:solidFill>
                <a:schemeClr val="accent1"/>
              </a:solidFill>
              <a:latin typeface="Arial" panose="020B0604020202020204" pitchFamily="34" charset="0"/>
            </a:endParaRPr>
          </a:p>
          <a:p>
            <a:pPr>
              <a:lnSpc>
                <a:spcPct val="90000"/>
              </a:lnSpc>
            </a:pPr>
            <a:r>
              <a:rPr lang="en-US" altLang="en-US" sz="2800">
                <a:latin typeface="Arial" panose="020B0604020202020204" pitchFamily="34" charset="0"/>
              </a:rPr>
              <a:t>Support</a:t>
            </a:r>
            <a:endParaRPr lang="en-US" altLang="en-US"/>
          </a:p>
          <a:p>
            <a:pPr lvl="1">
              <a:lnSpc>
                <a:spcPct val="110000"/>
              </a:lnSpc>
            </a:pPr>
            <a:r>
              <a:rPr lang="en-US" altLang="en-US" sz="2000">
                <a:latin typeface="Arial" panose="020B0604020202020204" pitchFamily="34" charset="0"/>
              </a:rPr>
              <a:t>Academic support </a:t>
            </a:r>
          </a:p>
          <a:p>
            <a:pPr lvl="1"/>
            <a:r>
              <a:rPr lang="en-US" altLang="en-US" sz="2000">
                <a:latin typeface="Arial" panose="020B0604020202020204" pitchFamily="34" charset="0"/>
              </a:rPr>
              <a:t>Social support</a:t>
            </a:r>
          </a:p>
          <a:p>
            <a:pPr lvl="1"/>
            <a:r>
              <a:rPr lang="en-US" altLang="en-US" sz="2000">
                <a:latin typeface="Arial" panose="020B0604020202020204" pitchFamily="34" charset="0"/>
              </a:rPr>
              <a:t>Financial support</a:t>
            </a:r>
          </a:p>
          <a:p>
            <a:pPr lvl="1"/>
            <a:r>
              <a:rPr lang="en-US" altLang="en-US" sz="2000">
                <a:latin typeface="Arial" panose="020B0604020202020204" pitchFamily="34" charset="0"/>
              </a:rPr>
              <a:t>Language support</a:t>
            </a:r>
            <a:endParaRPr lang="en-US" altLang="en-US" sz="2400"/>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7988379-A1C7-5A6D-FEC9-FB46F577F38E}"/>
              </a:ext>
            </a:extLst>
          </p:cNvPr>
          <p:cNvSpPr>
            <a:spLocks noGrp="1" noChangeArrowheads="1"/>
          </p:cNvSpPr>
          <p:nvPr>
            <p:ph type="title"/>
          </p:nvPr>
        </p:nvSpPr>
        <p:spPr>
          <a:xfrm>
            <a:off x="768350" y="609600"/>
            <a:ext cx="8258175"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r>
              <a:rPr lang="en-US" altLang="en-US" sz="3800"/>
              <a:t>Conditions for Student Success</a:t>
            </a:r>
            <a:endParaRPr lang="en-US" altLang="en-US" sz="4000"/>
          </a:p>
        </p:txBody>
      </p:sp>
      <p:sp>
        <p:nvSpPr>
          <p:cNvPr id="14339" name="Rectangle 3">
            <a:extLst>
              <a:ext uri="{FF2B5EF4-FFF2-40B4-BE49-F238E27FC236}">
                <a16:creationId xmlns:a16="http://schemas.microsoft.com/office/drawing/2014/main" id="{456CBFF3-278A-FE00-4465-3F0B53DB6868}"/>
              </a:ext>
            </a:extLst>
          </p:cNvPr>
          <p:cNvSpPr>
            <a:spLocks noGrp="1" noChangeArrowheads="1"/>
          </p:cNvSpPr>
          <p:nvPr>
            <p:ph type="body" idx="1"/>
          </p:nvPr>
        </p:nvSpPr>
        <p:spPr>
          <a:xfrm>
            <a:off x="1828800" y="2057400"/>
            <a:ext cx="6375400" cy="48006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nSpc>
                <a:spcPct val="90000"/>
              </a:lnSpc>
            </a:pPr>
            <a:r>
              <a:rPr lang="en-US" altLang="en-US" sz="2800">
                <a:latin typeface="Arial" panose="020B0604020202020204" pitchFamily="34" charset="0"/>
              </a:rPr>
              <a:t>Expectations</a:t>
            </a:r>
          </a:p>
          <a:p>
            <a:pPr>
              <a:lnSpc>
                <a:spcPct val="90000"/>
              </a:lnSpc>
            </a:pPr>
            <a:r>
              <a:rPr lang="en-US" altLang="en-US" sz="2800">
                <a:latin typeface="Arial" panose="020B0604020202020204" pitchFamily="34" charset="0"/>
              </a:rPr>
              <a:t>Support</a:t>
            </a:r>
          </a:p>
          <a:p>
            <a:pPr>
              <a:lnSpc>
                <a:spcPct val="90000"/>
              </a:lnSpc>
            </a:pPr>
            <a:r>
              <a:rPr lang="en-US" altLang="en-US" sz="2800">
                <a:latin typeface="Arial" panose="020B0604020202020204" pitchFamily="34" charset="0"/>
              </a:rPr>
              <a:t>Feedback</a:t>
            </a:r>
            <a:endParaRPr lang="en-US" altLang="en-US"/>
          </a:p>
          <a:p>
            <a:pPr lvl="1">
              <a:lnSpc>
                <a:spcPct val="90000"/>
              </a:lnSpc>
            </a:pPr>
            <a:r>
              <a:rPr lang="en-US" altLang="en-US" sz="2000">
                <a:latin typeface="Arial" panose="020B0604020202020204" pitchFamily="34" charset="0"/>
              </a:rPr>
              <a:t>Entry assessment and placement</a:t>
            </a:r>
          </a:p>
          <a:p>
            <a:pPr lvl="1">
              <a:lnSpc>
                <a:spcPct val="90000"/>
              </a:lnSpc>
            </a:pPr>
            <a:r>
              <a:rPr lang="en-US" altLang="en-US" sz="2000">
                <a:latin typeface="Arial" panose="020B0604020202020204" pitchFamily="34" charset="0"/>
              </a:rPr>
              <a:t>Early warning systems</a:t>
            </a:r>
          </a:p>
          <a:p>
            <a:pPr lvl="1">
              <a:lnSpc>
                <a:spcPct val="90000"/>
              </a:lnSpc>
            </a:pPr>
            <a:r>
              <a:rPr lang="en-US" altLang="en-US" sz="2000">
                <a:latin typeface="Arial" panose="020B0604020202020204" pitchFamily="34" charset="0"/>
              </a:rPr>
              <a:t>Classroom assessment of learning</a:t>
            </a:r>
            <a:endParaRPr lang="en-US" altLang="en-US"/>
          </a:p>
          <a:p>
            <a:pPr lvl="1"/>
            <a:endParaRPr lang="en-US" altLang="en-US" sz="2400"/>
          </a:p>
          <a:p>
            <a:pPr lvl="1">
              <a:buFont typeface="Wingdings" pitchFamily="2" charset="2"/>
              <a:buNone/>
            </a:pPr>
            <a:endParaRPr lang="en-US" altLang="en-US"/>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DB449CC-AD1B-4556-B442-3A181FD2D887}"/>
              </a:ext>
            </a:extLst>
          </p:cNvPr>
          <p:cNvSpPr>
            <a:spLocks noGrp="1" noChangeArrowheads="1"/>
          </p:cNvSpPr>
          <p:nvPr>
            <p:ph type="title"/>
          </p:nvPr>
        </p:nvSpPr>
        <p:spPr>
          <a:xfrm>
            <a:off x="768350" y="609600"/>
            <a:ext cx="8258175"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r>
              <a:rPr lang="en-US" altLang="en-US" sz="3800"/>
              <a:t>Conditions for Student Success</a:t>
            </a:r>
            <a:endParaRPr lang="en-US" altLang="en-US" sz="4000"/>
          </a:p>
        </p:txBody>
      </p:sp>
      <p:sp>
        <p:nvSpPr>
          <p:cNvPr id="16387" name="Rectangle 3">
            <a:extLst>
              <a:ext uri="{FF2B5EF4-FFF2-40B4-BE49-F238E27FC236}">
                <a16:creationId xmlns:a16="http://schemas.microsoft.com/office/drawing/2014/main" id="{D3A11124-D249-34B5-76E3-68906AFFAAED}"/>
              </a:ext>
            </a:extLst>
          </p:cNvPr>
          <p:cNvSpPr>
            <a:spLocks noGrp="1" noChangeArrowheads="1"/>
          </p:cNvSpPr>
          <p:nvPr>
            <p:ph type="body" idx="1"/>
          </p:nvPr>
        </p:nvSpPr>
        <p:spPr>
          <a:xfrm>
            <a:off x="1828800" y="2057400"/>
            <a:ext cx="6858000"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nSpc>
                <a:spcPct val="90000"/>
              </a:lnSpc>
            </a:pPr>
            <a:r>
              <a:rPr lang="en-US" altLang="en-US" sz="2800">
                <a:latin typeface="Arial" panose="020B0604020202020204" pitchFamily="34" charset="0"/>
              </a:rPr>
              <a:t>Expectations</a:t>
            </a:r>
          </a:p>
          <a:p>
            <a:pPr>
              <a:lnSpc>
                <a:spcPct val="90000"/>
              </a:lnSpc>
            </a:pPr>
            <a:r>
              <a:rPr lang="en-US" altLang="en-US" sz="2800">
                <a:latin typeface="Arial" panose="020B0604020202020204" pitchFamily="34" charset="0"/>
              </a:rPr>
              <a:t>Support</a:t>
            </a:r>
          </a:p>
          <a:p>
            <a:pPr>
              <a:lnSpc>
                <a:spcPct val="90000"/>
              </a:lnSpc>
            </a:pPr>
            <a:r>
              <a:rPr lang="en-US" altLang="en-US" sz="2800">
                <a:latin typeface="Arial" panose="020B0604020202020204" pitchFamily="34" charset="0"/>
              </a:rPr>
              <a:t>Feedback</a:t>
            </a:r>
          </a:p>
          <a:p>
            <a:pPr>
              <a:lnSpc>
                <a:spcPct val="90000"/>
              </a:lnSpc>
            </a:pPr>
            <a:r>
              <a:rPr lang="en-US" altLang="en-US" sz="2800">
                <a:latin typeface="Arial" panose="020B0604020202020204" pitchFamily="34" charset="0"/>
              </a:rPr>
              <a:t>Involvement</a:t>
            </a:r>
            <a:endParaRPr lang="en-US" altLang="en-US"/>
          </a:p>
          <a:p>
            <a:pPr lvl="1"/>
            <a:r>
              <a:rPr lang="en-US" altLang="en-US" sz="2000">
                <a:latin typeface="Arial" panose="020B0604020202020204" pitchFamily="34" charset="0"/>
              </a:rPr>
              <a:t>Frequent contact with students, faculty, and staff</a:t>
            </a:r>
          </a:p>
          <a:p>
            <a:pPr lvl="1">
              <a:buFont typeface="Wingdings" pitchFamily="2" charset="2"/>
              <a:buNone/>
            </a:pPr>
            <a:endParaRPr lang="en-US" altLang="en-US"/>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12F7A6C-D24D-2725-08D6-2088391690D1}"/>
              </a:ext>
            </a:extLst>
          </p:cNvPr>
          <p:cNvSpPr>
            <a:spLocks noGrp="1" noChangeArrowheads="1"/>
          </p:cNvSpPr>
          <p:nvPr>
            <p:ph type="title"/>
          </p:nvPr>
        </p:nvSpPr>
        <p:spPr>
          <a:xfrm>
            <a:off x="768350" y="609600"/>
            <a:ext cx="8258175"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r>
              <a:rPr lang="en-US" altLang="en-US" sz="3800"/>
              <a:t>Conditions for Student Success</a:t>
            </a:r>
            <a:endParaRPr lang="en-US" altLang="en-US" sz="4000"/>
          </a:p>
        </p:txBody>
      </p:sp>
      <p:sp>
        <p:nvSpPr>
          <p:cNvPr id="18435" name="Rectangle 3">
            <a:extLst>
              <a:ext uri="{FF2B5EF4-FFF2-40B4-BE49-F238E27FC236}">
                <a16:creationId xmlns:a16="http://schemas.microsoft.com/office/drawing/2014/main" id="{236999D8-49E9-B303-D13D-EB48276019E0}"/>
              </a:ext>
            </a:extLst>
          </p:cNvPr>
          <p:cNvSpPr>
            <a:spLocks noGrp="1" noChangeArrowheads="1"/>
          </p:cNvSpPr>
          <p:nvPr>
            <p:ph type="body" idx="1"/>
          </p:nvPr>
        </p:nvSpPr>
        <p:spPr>
          <a:xfrm>
            <a:off x="1828800" y="2057400"/>
            <a:ext cx="7086600" cy="4419600"/>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nSpc>
                <a:spcPct val="90000"/>
              </a:lnSpc>
            </a:pPr>
            <a:r>
              <a:rPr lang="en-US" altLang="en-US" sz="2800">
                <a:latin typeface="Arial" panose="020B0604020202020204" pitchFamily="34" charset="0"/>
              </a:rPr>
              <a:t>Expectations</a:t>
            </a:r>
          </a:p>
          <a:p>
            <a:pPr>
              <a:lnSpc>
                <a:spcPct val="90000"/>
              </a:lnSpc>
            </a:pPr>
            <a:r>
              <a:rPr lang="en-US" altLang="en-US" sz="2800">
                <a:latin typeface="Arial" panose="020B0604020202020204" pitchFamily="34" charset="0"/>
              </a:rPr>
              <a:t>Support</a:t>
            </a:r>
          </a:p>
          <a:p>
            <a:pPr>
              <a:lnSpc>
                <a:spcPct val="90000"/>
              </a:lnSpc>
            </a:pPr>
            <a:r>
              <a:rPr lang="en-US" altLang="en-US" sz="2800">
                <a:latin typeface="Arial" panose="020B0604020202020204" pitchFamily="34" charset="0"/>
              </a:rPr>
              <a:t>Feedback</a:t>
            </a:r>
          </a:p>
          <a:p>
            <a:pPr>
              <a:lnSpc>
                <a:spcPct val="90000"/>
              </a:lnSpc>
            </a:pPr>
            <a:r>
              <a:rPr lang="en-US" altLang="en-US" sz="2800">
                <a:latin typeface="Arial" panose="020B0604020202020204" pitchFamily="34" charset="0"/>
              </a:rPr>
              <a:t>Involvement</a:t>
            </a:r>
          </a:p>
          <a:p>
            <a:pPr>
              <a:lnSpc>
                <a:spcPct val="90000"/>
              </a:lnSpc>
            </a:pPr>
            <a:r>
              <a:rPr lang="en-US" altLang="en-US" sz="2800">
                <a:latin typeface="Arial" panose="020B0604020202020204" pitchFamily="34" charset="0"/>
              </a:rPr>
              <a:t>Learning</a:t>
            </a:r>
          </a:p>
          <a:p>
            <a:pPr lvl="1"/>
            <a:r>
              <a:rPr lang="en-US" altLang="en-US" sz="2000"/>
              <a:t>Support for learning</a:t>
            </a:r>
          </a:p>
          <a:p>
            <a:pPr lvl="1"/>
            <a:r>
              <a:rPr lang="en-US" altLang="en-US" sz="2000"/>
              <a:t>Feedback about learning</a:t>
            </a:r>
          </a:p>
          <a:p>
            <a:pPr lvl="1"/>
            <a:r>
              <a:rPr lang="en-US" altLang="en-US" sz="2000"/>
              <a:t>Active involvement in learning / time-on-task</a:t>
            </a:r>
          </a:p>
          <a:p>
            <a:pPr lvl="1"/>
            <a:r>
              <a:rPr lang="en-US" altLang="en-US" sz="2000"/>
              <a:t>Relevant learning</a:t>
            </a:r>
            <a:endParaRPr lang="en-US" altLang="en-US"/>
          </a:p>
          <a:p>
            <a:pPr lvl="1">
              <a:buFont typeface="Wingdings" pitchFamily="2" charset="2"/>
              <a:buNone/>
            </a:pPr>
            <a:endParaRPr lang="en-US" altLang="en-US" sz="2400"/>
          </a:p>
        </p:txBody>
      </p:sp>
    </p:spTree>
  </p:cSld>
  <p:clrMapOvr>
    <a:masterClrMapping/>
  </p:clrMapOvr>
  <p:transition>
    <p:wipe dir="r"/>
  </p:transition>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Home:Applications:Microsoft Office 2004:Templates:Presentations:Designs:Bold Stripes</Template>
  <TotalTime>62</TotalTime>
  <Words>386</Words>
  <Application>Microsoft Macintosh PowerPoint</Application>
  <PresentationFormat>On-screen Show (4:3)</PresentationFormat>
  <Paragraphs>77</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ＭＳ Ｐゴシック</vt:lpstr>
      <vt:lpstr>Helvetica</vt:lpstr>
      <vt:lpstr>Wingdings</vt:lpstr>
      <vt:lpstr>Times</vt:lpstr>
      <vt:lpstr>Bold Stripes</vt:lpstr>
      <vt:lpstr> Strategies for Improving  Student Retention</vt:lpstr>
      <vt:lpstr>Working Together to Solve Problems</vt:lpstr>
      <vt:lpstr>Process</vt:lpstr>
      <vt:lpstr>Conditions for Student Success</vt:lpstr>
      <vt:lpstr>Conditions for Student Success</vt:lpstr>
      <vt:lpstr>Conditions for Student Success</vt:lpstr>
      <vt:lpstr>Conditions for Student Success</vt:lpstr>
      <vt:lpstr>Conditions for Student Success</vt:lpstr>
      <vt:lpstr>Conditions for Student Success</vt:lpstr>
      <vt:lpstr>PowerPoint Presentation</vt:lpstr>
      <vt:lpstr>Resources: Successful Programs</vt:lpstr>
    </vt:vector>
  </TitlesOfParts>
  <Company>Syracuse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Strategies for Improving  Student Retention</dc:title>
  <dc:creator>Vincent Tinto</dc:creator>
  <cp:lastModifiedBy>Trauvello Stevenson</cp:lastModifiedBy>
  <cp:revision>4</cp:revision>
  <dcterms:created xsi:type="dcterms:W3CDTF">2007-09-06T18:10:56Z</dcterms:created>
  <dcterms:modified xsi:type="dcterms:W3CDTF">2023-12-05T04:19:57Z</dcterms:modified>
</cp:coreProperties>
</file>