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theme/themeOverride5.xml" ContentType="application/vnd.openxmlformats-officedocument.themeOverride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charts/chart17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drawings/drawing13.xml" ContentType="application/vnd.openxmlformats-officedocument.drawingml.chartshapes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drawings/drawing7.xml" ContentType="application/vnd.openxmlformats-officedocument.drawingml.chartshape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notesSlides/notesSlide39.xml" ContentType="application/vnd.openxmlformats-officedocument.presentationml.notesSlide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heme/themeOverride2.xml" ContentType="application/vnd.openxmlformats-officedocument.themeOverride+xml"/>
  <Override PartName="/ppt/notesSlides/notesSlide24.xml" ContentType="application/vnd.openxmlformats-officedocument.presentationml.notesSlide+xml"/>
  <Override PartName="/ppt/charts/chart14.xml" ContentType="application/vnd.openxmlformats-officedocument.drawingml.chart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0.xml" ContentType="application/vnd.openxmlformats-officedocument.drawingml.chart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charts/chart15.xml" ContentType="application/vnd.openxmlformats-officedocument.drawingml.chart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notesSlides/notesSlide32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rawings/drawing9.xml" ContentType="application/vnd.openxmlformats-officedocument.drawingml.chartshape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charts/chart12.xml" ContentType="application/vnd.openxmlformats-officedocument.drawingml.chart+xml"/>
  <Override PartName="/ppt/notesSlides/notesSlide3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62" r:id="rId2"/>
    <p:sldId id="289" r:id="rId3"/>
    <p:sldId id="290" r:id="rId4"/>
    <p:sldId id="292" r:id="rId5"/>
    <p:sldId id="279" r:id="rId6"/>
    <p:sldId id="293" r:id="rId7"/>
    <p:sldId id="287" r:id="rId8"/>
    <p:sldId id="294" r:id="rId9"/>
    <p:sldId id="301" r:id="rId10"/>
    <p:sldId id="300" r:id="rId11"/>
    <p:sldId id="348" r:id="rId12"/>
    <p:sldId id="297" r:id="rId13"/>
    <p:sldId id="298" r:id="rId14"/>
    <p:sldId id="303" r:id="rId15"/>
    <p:sldId id="304" r:id="rId16"/>
    <p:sldId id="305" r:id="rId17"/>
    <p:sldId id="308" r:id="rId18"/>
    <p:sldId id="307" r:id="rId19"/>
    <p:sldId id="306" r:id="rId20"/>
    <p:sldId id="310" r:id="rId21"/>
    <p:sldId id="312" r:id="rId22"/>
    <p:sldId id="314" r:id="rId23"/>
    <p:sldId id="315" r:id="rId24"/>
    <p:sldId id="316" r:id="rId25"/>
    <p:sldId id="317" r:id="rId26"/>
    <p:sldId id="318" r:id="rId27"/>
    <p:sldId id="319" r:id="rId28"/>
    <p:sldId id="321" r:id="rId29"/>
    <p:sldId id="322" r:id="rId30"/>
    <p:sldId id="320" r:id="rId31"/>
    <p:sldId id="347" r:id="rId32"/>
    <p:sldId id="345" r:id="rId33"/>
    <p:sldId id="346" r:id="rId34"/>
    <p:sldId id="323" r:id="rId35"/>
    <p:sldId id="327" r:id="rId36"/>
    <p:sldId id="329" r:id="rId37"/>
    <p:sldId id="330" r:id="rId38"/>
    <p:sldId id="331" r:id="rId39"/>
    <p:sldId id="334" r:id="rId40"/>
    <p:sldId id="333" r:id="rId41"/>
    <p:sldId id="332" r:id="rId42"/>
    <p:sldId id="336" r:id="rId43"/>
    <p:sldId id="335" r:id="rId44"/>
    <p:sldId id="324" r:id="rId45"/>
    <p:sldId id="339" r:id="rId46"/>
    <p:sldId id="340" r:id="rId47"/>
    <p:sldId id="341" r:id="rId48"/>
    <p:sldId id="342" r:id="rId49"/>
    <p:sldId id="344" r:id="rId50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ren Crews" initials="k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4BC9"/>
    <a:srgbClr val="6EA22E"/>
    <a:srgbClr val="81BF37"/>
    <a:srgbClr val="94CC50"/>
    <a:srgbClr val="5C8727"/>
    <a:srgbClr val="988C81"/>
    <a:srgbClr val="F6E8AD"/>
    <a:srgbClr val="F15D22"/>
    <a:srgbClr val="FFD457"/>
    <a:srgbClr val="AFBD2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1" autoAdjust="0"/>
    <p:restoredTop sz="77377" autoAdjust="0"/>
  </p:normalViewPr>
  <p:slideViewPr>
    <p:cSldViewPr snapToGrid="0">
      <p:cViewPr varScale="1">
        <p:scale>
          <a:sx n="66" d="100"/>
          <a:sy n="66" d="100"/>
        </p:scale>
        <p:origin x="-20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Office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Office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Office_Excel_Worksheet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6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7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8.xlsx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Office_Excel_Worksheet9.xlsx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Microsoft_Office_Excel_Worksheet10.xlsx"/><Relationship Id="rId1" Type="http://schemas.openxmlformats.org/officeDocument/2006/relationships/themeOverride" Target="../theme/themeOverrid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6.xml"/><Relationship Id="rId2" Type="http://schemas.openxmlformats.org/officeDocument/2006/relationships/package" Target="../embeddings/Microsoft_Office_Excel_Worksheet11.xlsx"/><Relationship Id="rId1" Type="http://schemas.openxmlformats.org/officeDocument/2006/relationships/themeOverride" Target="../theme/themeOverride10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\\et-fs01\shared\User\Mamie\Higher%20Ed\CRO\Briefs\Net%20Price\Data%20Analysis\Bubble%20chart\Bubble%20Chart%204-12-11.xlsx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\\et-fs01\shared\User\Mamie\Higher%20Ed\CRO\Briefs\Net%20Price\Data%20Analysis\Bubble%20chart\Bubble%20Chart%204-12-11.xlsx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\\et-fs01\shared\User\Mamie\Higher%20Ed\CRO\Briefs\Net%20Price\Data%20Analysis\Bubble%20chart\Bubble%20Chart%204-12-11.xlsx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\\et-fs01\shared\User\Mamie\Higher%20Ed\CRO\Briefs\Net%20Price\Data%20Analysis\Bubble%20chart\Bubble%20Chart%204-12-11.xlsx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\\et-fs01\shared\User\Mamie\Higher%20Ed\CRO\Briefs\Net%20Price\Data%20Analysis\Bubble%20chart\Bubble%20Chart%204-12-11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2.xml"/><Relationship Id="rId2" Type="http://schemas.openxmlformats.org/officeDocument/2006/relationships/package" Target="../embeddings/Microsoft_Office_Excel_Worksheet12.xlsx"/><Relationship Id="rId1" Type="http://schemas.openxmlformats.org/officeDocument/2006/relationships/themeOverride" Target="../theme/themeOverride11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\\et-fs01\shared\User\Mamie\Higher%20Ed\CRO\Briefs\Net%20Price\Data%20Analysis\Bubble%20chart\Bubble%20Chart%204-12-1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Percent Growth</c:v>
                </c:pt>
              </c:strCache>
            </c:strRef>
          </c:tx>
          <c:dLbls>
            <c:numFmt formatCode="0%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Sheet1!$A$2:$A$5</c:f>
              <c:strCache>
                <c:ptCount val="4"/>
                <c:pt idx="0">
                  <c:v>College Tuition 
and Fees</c:v>
                </c:pt>
                <c:pt idx="1">
                  <c:v>Medical 
Care</c:v>
                </c:pt>
                <c:pt idx="2">
                  <c:v>Median Family 
Income</c:v>
                </c:pt>
                <c:pt idx="3">
                  <c:v>Consumer Price 
Index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4.3899999999999997</c:v>
                </c:pt>
                <c:pt idx="1">
                  <c:v>2.5099999999999998</c:v>
                </c:pt>
                <c:pt idx="2">
                  <c:v>1.47</c:v>
                </c:pt>
                <c:pt idx="3">
                  <c:v>1.06</c:v>
                </c:pt>
              </c:numCache>
            </c:numRef>
          </c:val>
        </c:ser>
        <c:axId val="73573504"/>
        <c:axId val="80319616"/>
      </c:barChart>
      <c:catAx>
        <c:axId val="73573504"/>
        <c:scaling>
          <c:orientation val="minMax"/>
        </c:scaling>
        <c:axPos val="b"/>
        <c:tickLblPos val="nextTo"/>
        <c:crossAx val="80319616"/>
        <c:crosses val="autoZero"/>
        <c:auto val="1"/>
        <c:lblAlgn val="ctr"/>
        <c:lblOffset val="100"/>
      </c:catAx>
      <c:valAx>
        <c:axId val="80319616"/>
        <c:scaling>
          <c:orientation val="minMax"/>
          <c:max val="5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Percent</a:t>
                </a:r>
                <a:r>
                  <a:rPr lang="en-US" baseline="0" dirty="0" smtClean="0"/>
                  <a:t> Growth Rate</a:t>
                </a:r>
              </a:p>
              <a:p>
                <a:pPr>
                  <a:defRPr/>
                </a:pPr>
                <a:r>
                  <a:rPr lang="en-US" b="0" baseline="0" dirty="0" smtClean="0"/>
                  <a:t>Current Dollars, 1982-2007</a:t>
                </a:r>
                <a:endParaRPr lang="en-US" b="0" dirty="0"/>
              </a:p>
            </c:rich>
          </c:tx>
          <c:layout/>
        </c:title>
        <c:numFmt formatCode="0%" sourceLinked="0"/>
        <c:tickLblPos val="nextTo"/>
        <c:crossAx val="73573504"/>
        <c:crosses val="autoZero"/>
        <c:crossBetween val="between"/>
        <c:majorUnit val="1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Percent Growth</c:v>
                </c:pt>
              </c:strCache>
            </c:strRef>
          </c:tx>
          <c:dLbls>
            <c:dLbl>
              <c:idx val="0"/>
              <c:layout>
                <c:manualLayout>
                  <c:x val="1.5511645520548218E-3"/>
                  <c:y val="0.13628201125123721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en-US"/>
                </a:p>
              </c:txPr>
              <c:dLblPos val="outEnd"/>
              <c:showVal val="1"/>
            </c:dLbl>
            <c:dLbl>
              <c:idx val="1"/>
              <c:layout>
                <c:manualLayout>
                  <c:x val="-1.5511645520548218E-3"/>
                  <c:y val="1.8578517552507851E-2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b="1">
                      <a:solidFill>
                        <a:schemeClr val="tx1"/>
                      </a:solidFill>
                    </a:defRPr>
                  </a:pPr>
                  <a:endParaRPr lang="en-US"/>
                </a:p>
              </c:txPr>
              <c:dLblPos val="outEnd"/>
              <c:showVal val="1"/>
            </c:dLbl>
            <c:numFmt formatCode="0%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Sheet1!$A$2:$A$7</c:f>
              <c:strCache>
                <c:ptCount val="6"/>
                <c:pt idx="0">
                  <c:v>Lowest 
20%</c:v>
                </c:pt>
                <c:pt idx="1">
                  <c:v>Second 
20%</c:v>
                </c:pt>
                <c:pt idx="2">
                  <c:v>Third 
20%</c:v>
                </c:pt>
                <c:pt idx="3">
                  <c:v>Fourth 
20%</c:v>
                </c:pt>
                <c:pt idx="4">
                  <c:v>Top 
20%</c:v>
                </c:pt>
                <c:pt idx="5">
                  <c:v>Top 
5%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-7.0000000000000021E-2</c:v>
                </c:pt>
                <c:pt idx="1">
                  <c:v>4.0000000000000022E-2</c:v>
                </c:pt>
                <c:pt idx="2">
                  <c:v>0.11</c:v>
                </c:pt>
                <c:pt idx="3">
                  <c:v>0.23</c:v>
                </c:pt>
                <c:pt idx="4">
                  <c:v>0.49000000000000032</c:v>
                </c:pt>
                <c:pt idx="5">
                  <c:v>0.73000000000000065</c:v>
                </c:pt>
              </c:numCache>
            </c:numRef>
          </c:val>
        </c:ser>
        <c:axId val="95799552"/>
        <c:axId val="97665024"/>
      </c:barChart>
      <c:catAx>
        <c:axId val="95799552"/>
        <c:scaling>
          <c:orientation val="minMax"/>
        </c:scaling>
        <c:axPos val="b"/>
        <c:tickLblPos val="nextTo"/>
        <c:crossAx val="97665024"/>
        <c:crosses val="autoZero"/>
        <c:auto val="1"/>
        <c:lblAlgn val="ctr"/>
        <c:lblOffset val="200"/>
      </c:catAx>
      <c:valAx>
        <c:axId val="97665024"/>
        <c:scaling>
          <c:orientation val="minMax"/>
          <c:max val="0.8"/>
          <c:min val="-0.2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Percent</a:t>
                </a:r>
                <a:r>
                  <a:rPr lang="en-US" baseline="0" dirty="0" smtClean="0"/>
                  <a:t> Growth Mean Family  Income</a:t>
                </a:r>
              </a:p>
              <a:p>
                <a:pPr>
                  <a:defRPr/>
                </a:pPr>
                <a:r>
                  <a:rPr lang="en-US" b="0" baseline="0" dirty="0" smtClean="0"/>
                  <a:t>Constant Dollars, 1979-2009</a:t>
                </a:r>
                <a:endParaRPr lang="en-US" b="0" dirty="0"/>
              </a:p>
            </c:rich>
          </c:tx>
          <c:layout/>
        </c:title>
        <c:numFmt formatCode="0%" sourceLinked="0"/>
        <c:tickLblPos val="nextTo"/>
        <c:crossAx val="95799552"/>
        <c:crosses val="autoZero"/>
        <c:crossBetween val="between"/>
        <c:majorUnit val="0.2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18164916885372"/>
          <c:y val="4.2981419053012115E-2"/>
          <c:w val="0.85154057305336861"/>
          <c:h val="0.66280010796107125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% Very effective</c:v>
                </c:pt>
              </c:strCache>
            </c:strRef>
          </c:tx>
          <c:dLbls>
            <c:numFmt formatCode="0%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Sheet1!$A$2:$A$9</c:f>
              <c:strCache>
                <c:ptCount val="8"/>
                <c:pt idx="0">
                  <c:v>Make college 
more affordable</c:v>
                </c:pt>
                <c:pt idx="1">
                  <c:v>Preserve Social 
Security and Medicaire</c:v>
                </c:pt>
                <c:pt idx="2">
                  <c:v>Expand job-
training programs</c:v>
                </c:pt>
                <c:pt idx="3">
                  <c:v>Cut taxes 
for 
middle class</c:v>
                </c:pt>
                <c:pt idx="4">
                  <c:v>Reduce 
federal deficit</c:v>
                </c:pt>
                <c:pt idx="5">
                  <c:v>Require flex 
schedules 
and paid leave by 
employers</c:v>
                </c:pt>
                <c:pt idx="6">
                  <c:v>Subsidize 
affordable 
housing</c:v>
                </c:pt>
                <c:pt idx="7">
                  <c:v>Help people
underwater 
on house </c:v>
                </c:pt>
              </c:strCache>
            </c:strRef>
          </c:cat>
          <c:val>
            <c:numRef>
              <c:f>Sheet1!$B$2:$B$9</c:f>
              <c:numCache>
                <c:formatCode>0%</c:formatCode>
                <c:ptCount val="8"/>
                <c:pt idx="0">
                  <c:v>0.63000000000000078</c:v>
                </c:pt>
                <c:pt idx="1">
                  <c:v>0.58000000000000007</c:v>
                </c:pt>
                <c:pt idx="2">
                  <c:v>0.54</c:v>
                </c:pt>
                <c:pt idx="3">
                  <c:v>0.48000000000000032</c:v>
                </c:pt>
                <c:pt idx="4">
                  <c:v>0.4</c:v>
                </c:pt>
                <c:pt idx="5">
                  <c:v>0.3200000000000004</c:v>
                </c:pt>
                <c:pt idx="6">
                  <c:v>0.29000000000000031</c:v>
                </c:pt>
                <c:pt idx="7">
                  <c:v>0.22</c:v>
                </c:pt>
              </c:numCache>
            </c:numRef>
          </c:val>
        </c:ser>
        <c:gapWidth val="100"/>
        <c:axId val="97735040"/>
        <c:axId val="97736576"/>
      </c:barChart>
      <c:catAx>
        <c:axId val="9773504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97736576"/>
        <c:crosses val="autoZero"/>
        <c:auto val="1"/>
        <c:lblAlgn val="ctr"/>
        <c:lblOffset val="100"/>
      </c:catAx>
      <c:valAx>
        <c:axId val="97736576"/>
        <c:scaling>
          <c:orientation val="minMax"/>
          <c:max val="1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Percent</a:t>
                </a:r>
                <a:r>
                  <a:rPr lang="en-US" baseline="0" dirty="0" smtClean="0"/>
                  <a:t> Responding </a:t>
                </a:r>
              </a:p>
              <a:p>
                <a:pPr>
                  <a:defRPr/>
                </a:pPr>
                <a:r>
                  <a:rPr lang="en-US" baseline="0" dirty="0" smtClean="0"/>
                  <a:t>“Very Effective”</a:t>
                </a:r>
              </a:p>
            </c:rich>
          </c:tx>
          <c:layout/>
        </c:title>
        <c:numFmt formatCode="0%" sourceLinked="0"/>
        <c:tickLblPos val="nextTo"/>
        <c:crossAx val="97735040"/>
        <c:crosses val="autoZero"/>
        <c:crossBetween val="between"/>
        <c:majorUnit val="0.2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0484689413823273"/>
          <c:y val="6.1697587894554151E-2"/>
          <c:w val="0.87817779721979294"/>
          <c:h val="0.71541636553369958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1979-80</c:v>
                </c:pt>
              </c:strCache>
            </c:strRef>
          </c:tx>
          <c:spPr>
            <a:solidFill>
              <a:srgbClr val="FFD457"/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99%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77%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36%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Sheet1!$A$2:$A$4</c:f>
              <c:strCache>
                <c:ptCount val="3"/>
                <c:pt idx="0">
                  <c:v>Public 2-Year</c:v>
                </c:pt>
                <c:pt idx="1">
                  <c:v>Public 4-Year</c:v>
                </c:pt>
                <c:pt idx="2">
                  <c:v>Private 4-Year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0.99</c:v>
                </c:pt>
                <c:pt idx="1">
                  <c:v>0.77000000000000079</c:v>
                </c:pt>
                <c:pt idx="2">
                  <c:v>0.36000000000000032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2010-11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62%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36%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15%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Sheet1!$A$2:$A$4</c:f>
              <c:strCache>
                <c:ptCount val="3"/>
                <c:pt idx="0">
                  <c:v>Public 2-Year</c:v>
                </c:pt>
                <c:pt idx="1">
                  <c:v>Public 4-Year</c:v>
                </c:pt>
                <c:pt idx="2">
                  <c:v>Private 4-Year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0.62000000000000066</c:v>
                </c:pt>
                <c:pt idx="1">
                  <c:v>0.34</c:v>
                </c:pt>
                <c:pt idx="2">
                  <c:v>0.14000000000000001</c:v>
                </c:pt>
              </c:numCache>
            </c:numRef>
          </c:val>
        </c:ser>
        <c:axId val="104165760"/>
        <c:axId val="104167296"/>
      </c:barChart>
      <c:catAx>
        <c:axId val="104165760"/>
        <c:scaling>
          <c:orientation val="minMax"/>
        </c:scaling>
        <c:axPos val="b"/>
        <c:tickLblPos val="nextTo"/>
        <c:crossAx val="104167296"/>
        <c:crosses val="autoZero"/>
        <c:auto val="1"/>
        <c:lblAlgn val="ctr"/>
        <c:lblOffset val="100"/>
      </c:catAx>
      <c:valAx>
        <c:axId val="104167296"/>
        <c:scaling>
          <c:orientation val="minMax"/>
          <c:max val="1"/>
        </c:scaling>
        <c:axPos val="l"/>
        <c:numFmt formatCode="0%" sourceLinked="0"/>
        <c:tickLblPos val="nextTo"/>
        <c:crossAx val="104165760"/>
        <c:crosses val="autoZero"/>
        <c:crossBetween val="between"/>
        <c:majorUnit val="0.2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2000" b="0"/>
            </a:pPr>
            <a:r>
              <a:rPr lang="en-US" sz="2000" b="0" dirty="0" smtClean="0"/>
              <a:t>Distribution</a:t>
            </a:r>
            <a:r>
              <a:rPr lang="en-US" sz="2000" b="0" baseline="0" dirty="0" smtClean="0"/>
              <a:t> of</a:t>
            </a:r>
            <a:r>
              <a:rPr lang="en-US" sz="2000" b="0" dirty="0" smtClean="0"/>
              <a:t> </a:t>
            </a:r>
            <a:r>
              <a:rPr lang="en-US" sz="2000" b="0" dirty="0"/>
              <a:t>Tax </a:t>
            </a:r>
            <a:r>
              <a:rPr lang="en-US" sz="2000" b="0" dirty="0" smtClean="0"/>
              <a:t>Credit</a:t>
            </a:r>
            <a:r>
              <a:rPr lang="en-US" sz="2000" b="0" baseline="0" dirty="0" smtClean="0"/>
              <a:t> </a:t>
            </a:r>
            <a:r>
              <a:rPr lang="en-US" sz="2000" b="0" dirty="0" smtClean="0"/>
              <a:t>Savings </a:t>
            </a:r>
          </a:p>
          <a:p>
            <a:pPr>
              <a:defRPr sz="2000" b="0"/>
            </a:pPr>
            <a:r>
              <a:rPr lang="en-US" sz="2000" b="0" dirty="0" smtClean="0"/>
              <a:t>by Adjusted Gross Income</a:t>
            </a:r>
            <a:endParaRPr lang="en-US" sz="2000" b="0" dirty="0"/>
          </a:p>
        </c:rich>
      </c:tx>
    </c:title>
    <c:plotArea>
      <c:layout>
        <c:manualLayout>
          <c:layoutTarget val="inner"/>
          <c:xMode val="edge"/>
          <c:yMode val="edge"/>
          <c:x val="6.2562503201530908E-2"/>
          <c:y val="0.18735960530553072"/>
          <c:w val="0.47351742026272531"/>
          <c:h val="0.714833662835959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Average Tax Savings per Recipient</c:v>
                </c:pt>
              </c:strCache>
            </c:strRef>
          </c:tx>
          <c:spPr>
            <a:solidFill>
              <a:schemeClr val="accent5"/>
            </a:solidFill>
          </c:spPr>
          <c:dPt>
            <c:idx val="1"/>
            <c:spPr>
              <a:solidFill>
                <a:schemeClr val="accent6"/>
              </a:solidFill>
            </c:spPr>
          </c:dPt>
          <c:dLbls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  <c:showLeaderLines val="1"/>
          </c:dLbls>
          <c:cat>
            <c:strRef>
              <c:f>Sheet1!$A$2:$A$3</c:f>
              <c:strCache>
                <c:ptCount val="2"/>
                <c:pt idx="0">
                  <c:v>Low-income 
($0-49,999)</c:v>
                </c:pt>
                <c:pt idx="1">
                  <c:v>Middle and upper-income 
($50,000+)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0.3900000000000004</c:v>
                </c:pt>
                <c:pt idx="1">
                  <c:v>0.61000000000000065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832859035027197"/>
          <c:y val="0.38789215936602134"/>
          <c:w val="0.39115036818812632"/>
          <c:h val="0.37729964868106874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0"/>
            </a:pPr>
            <a:r>
              <a:rPr lang="en-US" sz="2000" b="0" dirty="0" smtClean="0"/>
              <a:t>Distribution</a:t>
            </a:r>
            <a:r>
              <a:rPr lang="en-US" sz="2000" b="0" baseline="0" dirty="0" smtClean="0"/>
              <a:t> of</a:t>
            </a:r>
            <a:r>
              <a:rPr lang="en-US" sz="2000" b="0" dirty="0" smtClean="0"/>
              <a:t> </a:t>
            </a:r>
            <a:r>
              <a:rPr lang="en-US" sz="2000" b="0" dirty="0"/>
              <a:t>Tax </a:t>
            </a:r>
            <a:r>
              <a:rPr lang="en-US" sz="2000" b="0" dirty="0" smtClean="0"/>
              <a:t>Deduction</a:t>
            </a:r>
            <a:r>
              <a:rPr lang="en-US" sz="2000" b="0" baseline="0" dirty="0" smtClean="0"/>
              <a:t> </a:t>
            </a:r>
            <a:r>
              <a:rPr lang="en-US" sz="2000" b="0" dirty="0" smtClean="0"/>
              <a:t>Savings </a:t>
            </a:r>
          </a:p>
          <a:p>
            <a:pPr>
              <a:defRPr sz="2000" b="0"/>
            </a:pPr>
            <a:r>
              <a:rPr lang="en-US" sz="2000" b="0" dirty="0" smtClean="0"/>
              <a:t>by Adjusted Gross Income</a:t>
            </a:r>
            <a:endParaRPr lang="en-US" sz="2000" b="0" dirty="0"/>
          </a:p>
        </c:rich>
      </c:tx>
    </c:title>
    <c:plotArea>
      <c:layout>
        <c:manualLayout>
          <c:layoutTarget val="inner"/>
          <c:xMode val="edge"/>
          <c:yMode val="edge"/>
          <c:x val="6.2562503201530922E-2"/>
          <c:y val="0.18735960530553072"/>
          <c:w val="0.47351742026272531"/>
          <c:h val="0.714833662835959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Average Tax Savings per Recipient</c:v>
                </c:pt>
              </c:strCache>
            </c:strRef>
          </c:tx>
          <c:dPt>
            <c:idx val="0"/>
            <c:spPr>
              <a:solidFill>
                <a:srgbClr val="762123"/>
              </a:solidFill>
            </c:spPr>
          </c:dPt>
          <c:dPt>
            <c:idx val="1"/>
            <c:spPr>
              <a:solidFill>
                <a:srgbClr val="F47B20"/>
              </a:solidFill>
            </c:spPr>
          </c:dPt>
          <c:dLbls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  <c:showLeaderLines val="1"/>
          </c:dLbls>
          <c:cat>
            <c:strRef>
              <c:f>Sheet1!$A$2:$A$3</c:f>
              <c:strCache>
                <c:ptCount val="2"/>
                <c:pt idx="0">
                  <c:v>Low-income 
($0-49,999)</c:v>
                </c:pt>
                <c:pt idx="1">
                  <c:v>Middle and upper-income 
($50,000+)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8.0000000000000043E-2</c:v>
                </c:pt>
                <c:pt idx="1">
                  <c:v>0.91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832859035027197"/>
          <c:y val="0.38789215936602139"/>
          <c:w val="0.39115036818812632"/>
          <c:h val="0.37729964868106874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2008-09</a:t>
            </a:r>
            <a:endParaRPr lang="en-US" dirty="0"/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rgbClr val="762123"/>
              </a:solidFill>
            </c:spPr>
          </c:dPt>
          <c:dPt>
            <c:idx val="1"/>
            <c:spPr>
              <a:solidFill>
                <a:srgbClr val="F47B20"/>
              </a:solidFill>
            </c:spPr>
          </c:dPt>
          <c:dLbls>
            <c:numFmt formatCode="0.0%" sourceLinked="0"/>
            <c:txPr>
              <a:bodyPr/>
              <a:lstStyle/>
              <a:p>
                <a:pPr>
                  <a:defRPr sz="2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Percent val="1"/>
          </c:dLbls>
          <c:cat>
            <c:strRef>
              <c:f>Sheet1!$A$2:$A$3</c:f>
              <c:strCache>
                <c:ptCount val="2"/>
                <c:pt idx="0">
                  <c:v>Need-Based</c:v>
                </c:pt>
                <c:pt idx="1">
                  <c:v>Non-Need-Based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72.099999999999994</c:v>
                </c:pt>
                <c:pt idx="1">
                  <c:v>27.9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2404845849492885"/>
          <c:y val="0.38034633828666248"/>
          <c:w val="0.37595154150507332"/>
          <c:h val="0.3722585992540422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1998-99</a:t>
            </a:r>
          </a:p>
        </c:rich>
      </c:tx>
    </c:title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rgbClr val="762123"/>
              </a:solidFill>
            </c:spPr>
          </c:dPt>
          <c:dPt>
            <c:idx val="1"/>
            <c:spPr>
              <a:solidFill>
                <a:srgbClr val="F47B20"/>
              </a:solidFill>
            </c:spPr>
          </c:dPt>
          <c:dLbls>
            <c:dLbl>
              <c:idx val="0"/>
              <c:numFmt formatCode="0.0%" sourceLinked="0"/>
              <c:spPr/>
              <c:txPr>
                <a:bodyPr/>
                <a:lstStyle/>
                <a:p>
                  <a:pPr>
                    <a:defRPr sz="2200"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</c:dLbl>
            <c:dLbl>
              <c:idx val="1"/>
              <c:numFmt formatCode="0.0%" sourceLinked="0"/>
              <c:spPr/>
              <c:txPr>
                <a:bodyPr/>
                <a:lstStyle/>
                <a:p>
                  <a:pPr>
                    <a:defRPr sz="2200" b="1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</c:dLbl>
            <c:numFmt formatCode="0.0%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Percent val="1"/>
          </c:dLbls>
          <c:cat>
            <c:strRef>
              <c:f>Sheet1!$A$2:$A$3</c:f>
              <c:strCache>
                <c:ptCount val="2"/>
                <c:pt idx="0">
                  <c:v>Need-Based</c:v>
                </c:pt>
                <c:pt idx="1">
                  <c:v>Non-Need-Based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81.5</c:v>
                </c:pt>
                <c:pt idx="1">
                  <c:v>18.5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en-US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18164916885369"/>
          <c:y val="4.2981419053012122E-2"/>
          <c:w val="0.85154057305336861"/>
          <c:h val="0.748395393436953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Number of Institutions</c:v>
                </c:pt>
              </c:strCache>
            </c:strRef>
          </c:tx>
          <c:dPt>
            <c:idx val="0"/>
            <c:spPr>
              <a:solidFill>
                <a:srgbClr val="5C8727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spPr>
              <a:solidFill>
                <a:srgbClr val="5C8727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3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4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5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0"/>
              <c:layout>
                <c:manualLayout>
                  <c:x val="0"/>
                  <c:y val="5.5526400433376824E-2"/>
                </c:manualLayout>
              </c:layout>
              <c:dLblPos val="outEnd"/>
              <c:showVal val="1"/>
            </c:dLbl>
            <c:numFmt formatCode="#,##0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Sheet1!$A$2:$A$7</c:f>
              <c:strCache>
                <c:ptCount val="6"/>
                <c:pt idx="0">
                  <c:v>Less than 14%</c:v>
                </c:pt>
                <c:pt idx="1">
                  <c:v>14-27%</c:v>
                </c:pt>
                <c:pt idx="2">
                  <c:v>27-50%</c:v>
                </c:pt>
                <c:pt idx="3">
                  <c:v>50-72%</c:v>
                </c:pt>
                <c:pt idx="4">
                  <c:v>72-100%</c:v>
                </c:pt>
                <c:pt idx="5">
                  <c:v>More than 100%</c:v>
                </c:pt>
              </c:strCache>
            </c:strRef>
          </c:cat>
          <c:val>
            <c:numRef>
              <c:f>Sheet1!$B$2:$B$7</c:f>
              <c:numCache>
                <c:formatCode>0</c:formatCode>
                <c:ptCount val="6"/>
                <c:pt idx="0">
                  <c:v>15</c:v>
                </c:pt>
                <c:pt idx="1">
                  <c:v>50</c:v>
                </c:pt>
                <c:pt idx="2">
                  <c:v>248</c:v>
                </c:pt>
                <c:pt idx="3">
                  <c:v>296</c:v>
                </c:pt>
                <c:pt idx="4">
                  <c:v>302</c:v>
                </c:pt>
                <c:pt idx="5">
                  <c:v>275</c:v>
                </c:pt>
              </c:numCache>
            </c:numRef>
          </c:val>
        </c:ser>
        <c:gapWidth val="0"/>
        <c:axId val="112431104"/>
        <c:axId val="112433024"/>
      </c:barChart>
      <c:catAx>
        <c:axId val="11243110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b="1"/>
                </a:pPr>
                <a:r>
                  <a:rPr lang="en-US" b="1" dirty="0" smtClean="0"/>
                  <a:t>Net Price for Low-Income Students as a </a:t>
                </a:r>
              </a:p>
              <a:p>
                <a:pPr>
                  <a:defRPr b="1"/>
                </a:pPr>
                <a:r>
                  <a:rPr lang="en-US" b="1" dirty="0" smtClean="0"/>
                  <a:t>Percent of Average Family</a:t>
                </a:r>
                <a:r>
                  <a:rPr lang="en-US" b="1" baseline="0" dirty="0" smtClean="0"/>
                  <a:t> Income ($17,011)</a:t>
                </a:r>
                <a:endParaRPr lang="en-US" b="1" dirty="0"/>
              </a:p>
            </c:rich>
          </c:tx>
        </c:title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12433024"/>
        <c:crosses val="autoZero"/>
        <c:auto val="1"/>
        <c:lblAlgn val="ctr"/>
        <c:lblOffset val="100"/>
      </c:catAx>
      <c:valAx>
        <c:axId val="112433024"/>
        <c:scaling>
          <c:orientation val="minMax"/>
          <c:max val="325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Number</a:t>
                </a:r>
                <a:r>
                  <a:rPr lang="en-US" baseline="0" dirty="0" smtClean="0"/>
                  <a:t> of Institutions</a:t>
                </a:r>
              </a:p>
            </c:rich>
          </c:tx>
        </c:title>
        <c:numFmt formatCode="#,##0" sourceLinked="0"/>
        <c:tickLblPos val="nextTo"/>
        <c:crossAx val="112431104"/>
        <c:crosses val="autoZero"/>
        <c:crossBetween val="between"/>
        <c:majorUnit val="50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18164916885367"/>
          <c:y val="4.2981419053012122E-2"/>
          <c:w val="0.85154057305336861"/>
          <c:h val="0.748395393436953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Number of Institutions</c:v>
                </c:pt>
              </c:strCache>
            </c:strRef>
          </c:tx>
          <c:spPr>
            <a:solidFill>
              <a:srgbClr val="5C8727"/>
            </a:solidFill>
            <a:ln>
              <a:solidFill>
                <a:sysClr val="windowText" lastClr="000000"/>
              </a:solidFill>
            </a:ln>
          </c:spPr>
          <c:dPt>
            <c:idx val="0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3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Sheet1!$A$2:$A$10</c:f>
              <c:strCache>
                <c:ptCount val="9"/>
                <c:pt idx="0">
                  <c:v>10-20%</c:v>
                </c:pt>
                <c:pt idx="1">
                  <c:v>20-30%</c:v>
                </c:pt>
                <c:pt idx="2">
                  <c:v>30-40%</c:v>
                </c:pt>
                <c:pt idx="3">
                  <c:v>40-50%</c:v>
                </c:pt>
                <c:pt idx="4">
                  <c:v>50-60%</c:v>
                </c:pt>
                <c:pt idx="5">
                  <c:v>60-70%</c:v>
                </c:pt>
                <c:pt idx="6">
                  <c:v>70-80%</c:v>
                </c:pt>
                <c:pt idx="7">
                  <c:v>80-90%</c:v>
                </c:pt>
                <c:pt idx="8">
                  <c:v>90-100%</c:v>
                </c:pt>
              </c:strCache>
            </c:strRef>
          </c:cat>
          <c:val>
            <c:numRef>
              <c:f>Sheet1!$B$2:$B$10</c:f>
              <c:numCache>
                <c:formatCode>0</c:formatCode>
                <c:ptCount val="9"/>
                <c:pt idx="0">
                  <c:v>2</c:v>
                </c:pt>
                <c:pt idx="1">
                  <c:v>4</c:v>
                </c:pt>
                <c:pt idx="2">
                  <c:v>14</c:v>
                </c:pt>
                <c:pt idx="3">
                  <c:v>16</c:v>
                </c:pt>
                <c:pt idx="4">
                  <c:v>10</c:v>
                </c:pt>
                <c:pt idx="5">
                  <c:v>3</c:v>
                </c:pt>
                <c:pt idx="6">
                  <c:v>3</c:v>
                </c:pt>
                <c:pt idx="7">
                  <c:v>2</c:v>
                </c:pt>
                <c:pt idx="8">
                  <c:v>11</c:v>
                </c:pt>
              </c:numCache>
            </c:numRef>
          </c:val>
        </c:ser>
        <c:gapWidth val="0"/>
        <c:axId val="112592000"/>
        <c:axId val="112593920"/>
      </c:barChart>
      <c:catAx>
        <c:axId val="11259200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b="1"/>
                </a:pPr>
                <a:r>
                  <a:rPr lang="en-US" b="1" dirty="0" smtClean="0"/>
                  <a:t>Graduation</a:t>
                </a:r>
                <a:r>
                  <a:rPr lang="en-US" b="1" baseline="0" dirty="0" smtClean="0"/>
                  <a:t> Rate</a:t>
                </a:r>
                <a:endParaRPr lang="en-US" b="1" dirty="0"/>
              </a:p>
            </c:rich>
          </c:tx>
        </c:title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12593920"/>
        <c:crosses val="autoZero"/>
        <c:auto val="1"/>
        <c:lblAlgn val="ctr"/>
        <c:lblOffset val="100"/>
      </c:catAx>
      <c:valAx>
        <c:axId val="112593920"/>
        <c:scaling>
          <c:orientation val="minMax"/>
          <c:max val="20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Number</a:t>
                </a:r>
                <a:r>
                  <a:rPr lang="en-US" baseline="0" dirty="0" smtClean="0"/>
                  <a:t> of Institutions</a:t>
                </a:r>
              </a:p>
            </c:rich>
          </c:tx>
        </c:title>
        <c:numFmt formatCode="#,##0" sourceLinked="0"/>
        <c:tickLblPos val="nextTo"/>
        <c:crossAx val="112592000"/>
        <c:crosses val="autoZero"/>
        <c:crossBetween val="between"/>
        <c:majorUnit val="5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18164916885367"/>
          <c:y val="4.2981419053012122E-2"/>
          <c:w val="0.85154057305336861"/>
          <c:h val="0.748395393436953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Number of Institutions</c:v>
                </c:pt>
              </c:strCache>
            </c:strRef>
          </c:tx>
          <c:spPr>
            <a:solidFill>
              <a:srgbClr val="5C8727"/>
            </a:solidFill>
            <a:ln>
              <a:solidFill>
                <a:sysClr val="windowText" lastClr="000000"/>
              </a:solidFill>
            </a:ln>
          </c:spPr>
          <c:dPt>
            <c:idx val="0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1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Pt>
            <c:idx val="2"/>
            <c:spPr>
              <a:solidFill>
                <a:srgbClr val="BF311A"/>
              </a:solidFill>
              <a:ln>
                <a:solidFill>
                  <a:sysClr val="windowText" lastClr="000000"/>
                </a:solidFill>
              </a:ln>
            </c:spPr>
          </c:dPt>
          <c:dLbls>
            <c:dLbl>
              <c:idx val="2"/>
              <c:delete val="1"/>
            </c:dLbl>
            <c:dLbl>
              <c:idx val="4"/>
              <c:layout>
                <c:manualLayout>
                  <c:x val="1.4778873763467673E-3"/>
                  <c:y val="5.7895623587756836E-2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Sheet1!$A$2:$A$6</c:f>
              <c:strCache>
                <c:ptCount val="5"/>
                <c:pt idx="0">
                  <c:v>0-10%</c:v>
                </c:pt>
                <c:pt idx="1">
                  <c:v>10-20%</c:v>
                </c:pt>
                <c:pt idx="2">
                  <c:v>20-30%</c:v>
                </c:pt>
                <c:pt idx="3">
                  <c:v>30-40%</c:v>
                </c:pt>
                <c:pt idx="4">
                  <c:v>40-50%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5</c:v>
                </c:pt>
                <c:pt idx="1">
                  <c:v>14</c:v>
                </c:pt>
                <c:pt idx="2">
                  <c:v>6</c:v>
                </c:pt>
                <c:pt idx="3">
                  <c:v>3</c:v>
                </c:pt>
                <c:pt idx="4">
                  <c:v>1</c:v>
                </c:pt>
              </c:numCache>
            </c:numRef>
          </c:val>
        </c:ser>
        <c:gapWidth val="0"/>
        <c:axId val="112761088"/>
        <c:axId val="112771456"/>
      </c:barChart>
      <c:catAx>
        <c:axId val="11276108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b="1"/>
                </a:pPr>
                <a:r>
                  <a:rPr lang="en-US" b="1" dirty="0" smtClean="0"/>
                  <a:t>Graduation</a:t>
                </a:r>
                <a:r>
                  <a:rPr lang="en-US" b="1" baseline="0" dirty="0" smtClean="0"/>
                  <a:t> Rate</a:t>
                </a:r>
                <a:endParaRPr lang="en-US" b="1" dirty="0"/>
              </a:p>
            </c:rich>
          </c:tx>
        </c:title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12771456"/>
        <c:crosses val="autoZero"/>
        <c:auto val="1"/>
        <c:lblAlgn val="ctr"/>
        <c:lblOffset val="100"/>
      </c:catAx>
      <c:valAx>
        <c:axId val="112771456"/>
        <c:scaling>
          <c:orientation val="minMax"/>
          <c:max val="20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Number</a:t>
                </a:r>
                <a:r>
                  <a:rPr lang="en-US" baseline="0" dirty="0" smtClean="0"/>
                  <a:t> of Institutions</a:t>
                </a:r>
              </a:p>
            </c:rich>
          </c:tx>
        </c:title>
        <c:numFmt formatCode="#,##0" sourceLinked="0"/>
        <c:tickLblPos val="nextTo"/>
        <c:crossAx val="112761088"/>
        <c:crosses val="autoZero"/>
        <c:crossBetween val="between"/>
        <c:majorUnit val="5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  </a:t>
            </a:r>
          </a:p>
        </c:rich>
      </c:tx>
    </c:title>
    <c:plotArea>
      <c:layout>
        <c:manualLayout>
          <c:layoutTarget val="inner"/>
          <c:xMode val="edge"/>
          <c:yMode val="edge"/>
          <c:x val="0.13403767480105463"/>
          <c:y val="8.492717973298386E-2"/>
          <c:w val="0.70170655110009461"/>
          <c:h val="0.72104722728972614"/>
        </c:manualLayout>
      </c:layout>
      <c:bubbleChart>
        <c:ser>
          <c:idx val="0"/>
          <c:order val="0"/>
          <c:tx>
            <c:v>Public</c:v>
          </c:tx>
          <c:spPr>
            <a:solidFill>
              <a:srgbClr val="4F81BD">
                <a:alpha val="50000"/>
              </a:srgb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Public!$C$2:$C$495</c:f>
              <c:numCache>
                <c:formatCode>General</c:formatCode>
                <c:ptCount val="494"/>
                <c:pt idx="0">
                  <c:v>31.2</c:v>
                </c:pt>
                <c:pt idx="1">
                  <c:v>37.800000000000004</c:v>
                </c:pt>
                <c:pt idx="2">
                  <c:v>50</c:v>
                </c:pt>
                <c:pt idx="3">
                  <c:v>47.4</c:v>
                </c:pt>
                <c:pt idx="4">
                  <c:v>49.2</c:v>
                </c:pt>
                <c:pt idx="5">
                  <c:v>32</c:v>
                </c:pt>
                <c:pt idx="6">
                  <c:v>91.1</c:v>
                </c:pt>
                <c:pt idx="7">
                  <c:v>67.2</c:v>
                </c:pt>
                <c:pt idx="8">
                  <c:v>66.7</c:v>
                </c:pt>
                <c:pt idx="9">
                  <c:v>29.5</c:v>
                </c:pt>
                <c:pt idx="10">
                  <c:v>30.9</c:v>
                </c:pt>
                <c:pt idx="11">
                  <c:v>25.9</c:v>
                </c:pt>
                <c:pt idx="12">
                  <c:v>34.5</c:v>
                </c:pt>
                <c:pt idx="13">
                  <c:v>36.800000000000004</c:v>
                </c:pt>
                <c:pt idx="14">
                  <c:v>31.7</c:v>
                </c:pt>
                <c:pt idx="15">
                  <c:v>32.300000000000004</c:v>
                </c:pt>
                <c:pt idx="16">
                  <c:v>49.5</c:v>
                </c:pt>
                <c:pt idx="17">
                  <c:v>46.7</c:v>
                </c:pt>
                <c:pt idx="18">
                  <c:v>79.3</c:v>
                </c:pt>
                <c:pt idx="19">
                  <c:v>53.9</c:v>
                </c:pt>
                <c:pt idx="20">
                  <c:v>66.7</c:v>
                </c:pt>
                <c:pt idx="21">
                  <c:v>39.5</c:v>
                </c:pt>
                <c:pt idx="22">
                  <c:v>38.300000000000004</c:v>
                </c:pt>
                <c:pt idx="23">
                  <c:v>45.2</c:v>
                </c:pt>
                <c:pt idx="24">
                  <c:v>40.1</c:v>
                </c:pt>
                <c:pt idx="25">
                  <c:v>58.1</c:v>
                </c:pt>
                <c:pt idx="26">
                  <c:v>11</c:v>
                </c:pt>
                <c:pt idx="27">
                  <c:v>41.9</c:v>
                </c:pt>
                <c:pt idx="28">
                  <c:v>53.9</c:v>
                </c:pt>
                <c:pt idx="29">
                  <c:v>44.9</c:v>
                </c:pt>
                <c:pt idx="30">
                  <c:v>29.8</c:v>
                </c:pt>
                <c:pt idx="31">
                  <c:v>30.5</c:v>
                </c:pt>
                <c:pt idx="32">
                  <c:v>57.8</c:v>
                </c:pt>
                <c:pt idx="33">
                  <c:v>39.300000000000004</c:v>
                </c:pt>
                <c:pt idx="34">
                  <c:v>39</c:v>
                </c:pt>
                <c:pt idx="35">
                  <c:v>67.2</c:v>
                </c:pt>
                <c:pt idx="36">
                  <c:v>52.2</c:v>
                </c:pt>
                <c:pt idx="37">
                  <c:v>52.5</c:v>
                </c:pt>
                <c:pt idx="38">
                  <c:v>51.9</c:v>
                </c:pt>
                <c:pt idx="39">
                  <c:v>52.4</c:v>
                </c:pt>
                <c:pt idx="40">
                  <c:v>36.5</c:v>
                </c:pt>
                <c:pt idx="41">
                  <c:v>51.8</c:v>
                </c:pt>
                <c:pt idx="42">
                  <c:v>75.3</c:v>
                </c:pt>
                <c:pt idx="43">
                  <c:v>41</c:v>
                </c:pt>
                <c:pt idx="44">
                  <c:v>58.1</c:v>
                </c:pt>
                <c:pt idx="45">
                  <c:v>31.5</c:v>
                </c:pt>
                <c:pt idx="46">
                  <c:v>41.9</c:v>
                </c:pt>
                <c:pt idx="47">
                  <c:v>51.4</c:v>
                </c:pt>
                <c:pt idx="48">
                  <c:v>38.200000000000003</c:v>
                </c:pt>
                <c:pt idx="49">
                  <c:v>59</c:v>
                </c:pt>
                <c:pt idx="50">
                  <c:v>55.3</c:v>
                </c:pt>
                <c:pt idx="51">
                  <c:v>34.9</c:v>
                </c:pt>
                <c:pt idx="52">
                  <c:v>55.2</c:v>
                </c:pt>
                <c:pt idx="53">
                  <c:v>43.9</c:v>
                </c:pt>
                <c:pt idx="54">
                  <c:v>34.200000000000003</c:v>
                </c:pt>
                <c:pt idx="55">
                  <c:v>52.1</c:v>
                </c:pt>
                <c:pt idx="56">
                  <c:v>44.4</c:v>
                </c:pt>
                <c:pt idx="57">
                  <c:v>48.6</c:v>
                </c:pt>
                <c:pt idx="58">
                  <c:v>31</c:v>
                </c:pt>
                <c:pt idx="59">
                  <c:v>50.2</c:v>
                </c:pt>
                <c:pt idx="60">
                  <c:v>27.5</c:v>
                </c:pt>
                <c:pt idx="61">
                  <c:v>20</c:v>
                </c:pt>
                <c:pt idx="62">
                  <c:v>62.8</c:v>
                </c:pt>
                <c:pt idx="63">
                  <c:v>35.300000000000004</c:v>
                </c:pt>
                <c:pt idx="64">
                  <c:v>68.900000000000006</c:v>
                </c:pt>
                <c:pt idx="65">
                  <c:v>55.2</c:v>
                </c:pt>
                <c:pt idx="66">
                  <c:v>31.5</c:v>
                </c:pt>
                <c:pt idx="67">
                  <c:v>73</c:v>
                </c:pt>
                <c:pt idx="68">
                  <c:v>22.9</c:v>
                </c:pt>
                <c:pt idx="69">
                  <c:v>66.099999999999994</c:v>
                </c:pt>
                <c:pt idx="70">
                  <c:v>25.9</c:v>
                </c:pt>
                <c:pt idx="71">
                  <c:v>86.1</c:v>
                </c:pt>
                <c:pt idx="72">
                  <c:v>61.6</c:v>
                </c:pt>
                <c:pt idx="73">
                  <c:v>64</c:v>
                </c:pt>
                <c:pt idx="74">
                  <c:v>93</c:v>
                </c:pt>
                <c:pt idx="75">
                  <c:v>57.7</c:v>
                </c:pt>
                <c:pt idx="76">
                  <c:v>29.9</c:v>
                </c:pt>
                <c:pt idx="77">
                  <c:v>23.8</c:v>
                </c:pt>
                <c:pt idx="78">
                  <c:v>48.9</c:v>
                </c:pt>
                <c:pt idx="79">
                  <c:v>50.6</c:v>
                </c:pt>
                <c:pt idx="80">
                  <c:v>19</c:v>
                </c:pt>
                <c:pt idx="81">
                  <c:v>47.5</c:v>
                </c:pt>
                <c:pt idx="82">
                  <c:v>43</c:v>
                </c:pt>
                <c:pt idx="83">
                  <c:v>26.4</c:v>
                </c:pt>
                <c:pt idx="84">
                  <c:v>65.7</c:v>
                </c:pt>
                <c:pt idx="85">
                  <c:v>37.4</c:v>
                </c:pt>
                <c:pt idx="86">
                  <c:v>46</c:v>
                </c:pt>
                <c:pt idx="87">
                  <c:v>50.3</c:v>
                </c:pt>
                <c:pt idx="88">
                  <c:v>36.9</c:v>
                </c:pt>
                <c:pt idx="89">
                  <c:v>44.3</c:v>
                </c:pt>
                <c:pt idx="90">
                  <c:v>44.6</c:v>
                </c:pt>
                <c:pt idx="91">
                  <c:v>48.5</c:v>
                </c:pt>
                <c:pt idx="92">
                  <c:v>11.6</c:v>
                </c:pt>
                <c:pt idx="93">
                  <c:v>63.3</c:v>
                </c:pt>
                <c:pt idx="94">
                  <c:v>64.5</c:v>
                </c:pt>
                <c:pt idx="95">
                  <c:v>49.1</c:v>
                </c:pt>
                <c:pt idx="96">
                  <c:v>57.7</c:v>
                </c:pt>
                <c:pt idx="97">
                  <c:v>77.8</c:v>
                </c:pt>
                <c:pt idx="98">
                  <c:v>42.7</c:v>
                </c:pt>
                <c:pt idx="99">
                  <c:v>36.9</c:v>
                </c:pt>
                <c:pt idx="100">
                  <c:v>23.1</c:v>
                </c:pt>
                <c:pt idx="101">
                  <c:v>41.2</c:v>
                </c:pt>
                <c:pt idx="102">
                  <c:v>37</c:v>
                </c:pt>
                <c:pt idx="103">
                  <c:v>55.4</c:v>
                </c:pt>
                <c:pt idx="104">
                  <c:v>18.600000000000001</c:v>
                </c:pt>
                <c:pt idx="105">
                  <c:v>68.400000000000006</c:v>
                </c:pt>
                <c:pt idx="106">
                  <c:v>81.3</c:v>
                </c:pt>
                <c:pt idx="107">
                  <c:v>64</c:v>
                </c:pt>
                <c:pt idx="108">
                  <c:v>31.6</c:v>
                </c:pt>
                <c:pt idx="109">
                  <c:v>42.9</c:v>
                </c:pt>
                <c:pt idx="110">
                  <c:v>28.8</c:v>
                </c:pt>
                <c:pt idx="111">
                  <c:v>45.8</c:v>
                </c:pt>
                <c:pt idx="112">
                  <c:v>34.6</c:v>
                </c:pt>
                <c:pt idx="113">
                  <c:v>40.5</c:v>
                </c:pt>
                <c:pt idx="114">
                  <c:v>59.2</c:v>
                </c:pt>
                <c:pt idx="115">
                  <c:v>51.4</c:v>
                </c:pt>
                <c:pt idx="116">
                  <c:v>48.5</c:v>
                </c:pt>
                <c:pt idx="117">
                  <c:v>39.4</c:v>
                </c:pt>
                <c:pt idx="118">
                  <c:v>48.6</c:v>
                </c:pt>
                <c:pt idx="119">
                  <c:v>59</c:v>
                </c:pt>
                <c:pt idx="120">
                  <c:v>29.9</c:v>
                </c:pt>
                <c:pt idx="121">
                  <c:v>70.8</c:v>
                </c:pt>
                <c:pt idx="122">
                  <c:v>41.2</c:v>
                </c:pt>
                <c:pt idx="123">
                  <c:v>44.6</c:v>
                </c:pt>
                <c:pt idx="124">
                  <c:v>35.1</c:v>
                </c:pt>
                <c:pt idx="125">
                  <c:v>56.7</c:v>
                </c:pt>
                <c:pt idx="126">
                  <c:v>79.2</c:v>
                </c:pt>
                <c:pt idx="127">
                  <c:v>48.2</c:v>
                </c:pt>
                <c:pt idx="128">
                  <c:v>61.9</c:v>
                </c:pt>
                <c:pt idx="129">
                  <c:v>24.3</c:v>
                </c:pt>
                <c:pt idx="130">
                  <c:v>24</c:v>
                </c:pt>
                <c:pt idx="131">
                  <c:v>51.6</c:v>
                </c:pt>
                <c:pt idx="132">
                  <c:v>56.1</c:v>
                </c:pt>
                <c:pt idx="133">
                  <c:v>46.3</c:v>
                </c:pt>
                <c:pt idx="134">
                  <c:v>52</c:v>
                </c:pt>
                <c:pt idx="135">
                  <c:v>21.5</c:v>
                </c:pt>
                <c:pt idx="136">
                  <c:v>45.3</c:v>
                </c:pt>
                <c:pt idx="137">
                  <c:v>77.400000000000006</c:v>
                </c:pt>
                <c:pt idx="138">
                  <c:v>35</c:v>
                </c:pt>
                <c:pt idx="139">
                  <c:v>29.4</c:v>
                </c:pt>
                <c:pt idx="140">
                  <c:v>66.599999999999994</c:v>
                </c:pt>
                <c:pt idx="141">
                  <c:v>30.1</c:v>
                </c:pt>
                <c:pt idx="142">
                  <c:v>30</c:v>
                </c:pt>
                <c:pt idx="143">
                  <c:v>55.2</c:v>
                </c:pt>
                <c:pt idx="144">
                  <c:v>63.1</c:v>
                </c:pt>
                <c:pt idx="145">
                  <c:v>53.7</c:v>
                </c:pt>
                <c:pt idx="146">
                  <c:v>68.7</c:v>
                </c:pt>
                <c:pt idx="147">
                  <c:v>67.8</c:v>
                </c:pt>
                <c:pt idx="148">
                  <c:v>81</c:v>
                </c:pt>
                <c:pt idx="149">
                  <c:v>55.9</c:v>
                </c:pt>
                <c:pt idx="150">
                  <c:v>41.5</c:v>
                </c:pt>
                <c:pt idx="151">
                  <c:v>65.7</c:v>
                </c:pt>
                <c:pt idx="152">
                  <c:v>41.6</c:v>
                </c:pt>
                <c:pt idx="153">
                  <c:v>42.3</c:v>
                </c:pt>
                <c:pt idx="154">
                  <c:v>49.2</c:v>
                </c:pt>
                <c:pt idx="155">
                  <c:v>75.2</c:v>
                </c:pt>
                <c:pt idx="156">
                  <c:v>52.9</c:v>
                </c:pt>
                <c:pt idx="157">
                  <c:v>57.7</c:v>
                </c:pt>
                <c:pt idx="158">
                  <c:v>65.099999999999994</c:v>
                </c:pt>
                <c:pt idx="159">
                  <c:v>55.7</c:v>
                </c:pt>
                <c:pt idx="160">
                  <c:v>11.7</c:v>
                </c:pt>
                <c:pt idx="161">
                  <c:v>59.3</c:v>
                </c:pt>
                <c:pt idx="162">
                  <c:v>34.5</c:v>
                </c:pt>
                <c:pt idx="163">
                  <c:v>54.1</c:v>
                </c:pt>
                <c:pt idx="164">
                  <c:v>63.1</c:v>
                </c:pt>
                <c:pt idx="165">
                  <c:v>52.9</c:v>
                </c:pt>
                <c:pt idx="166">
                  <c:v>82.7</c:v>
                </c:pt>
                <c:pt idx="167">
                  <c:v>61.3</c:v>
                </c:pt>
                <c:pt idx="168">
                  <c:v>72.8</c:v>
                </c:pt>
                <c:pt idx="169">
                  <c:v>60.5</c:v>
                </c:pt>
                <c:pt idx="170">
                  <c:v>45.5</c:v>
                </c:pt>
                <c:pt idx="171">
                  <c:v>41.5</c:v>
                </c:pt>
                <c:pt idx="172">
                  <c:v>41</c:v>
                </c:pt>
                <c:pt idx="173">
                  <c:v>51.8</c:v>
                </c:pt>
                <c:pt idx="174">
                  <c:v>23</c:v>
                </c:pt>
                <c:pt idx="175">
                  <c:v>27</c:v>
                </c:pt>
                <c:pt idx="176">
                  <c:v>29.3</c:v>
                </c:pt>
                <c:pt idx="177">
                  <c:v>38.6</c:v>
                </c:pt>
                <c:pt idx="178">
                  <c:v>11.8</c:v>
                </c:pt>
                <c:pt idx="179">
                  <c:v>63.8</c:v>
                </c:pt>
                <c:pt idx="180">
                  <c:v>77.400000000000006</c:v>
                </c:pt>
                <c:pt idx="181">
                  <c:v>47.3</c:v>
                </c:pt>
                <c:pt idx="182">
                  <c:v>61.9</c:v>
                </c:pt>
                <c:pt idx="183">
                  <c:v>77.7</c:v>
                </c:pt>
                <c:pt idx="184">
                  <c:v>52.2</c:v>
                </c:pt>
                <c:pt idx="185">
                  <c:v>55.7</c:v>
                </c:pt>
                <c:pt idx="186">
                  <c:v>31.4</c:v>
                </c:pt>
                <c:pt idx="187">
                  <c:v>36.5</c:v>
                </c:pt>
                <c:pt idx="188">
                  <c:v>25.6</c:v>
                </c:pt>
                <c:pt idx="189">
                  <c:v>32</c:v>
                </c:pt>
                <c:pt idx="190">
                  <c:v>81.7</c:v>
                </c:pt>
                <c:pt idx="191">
                  <c:v>15.6</c:v>
                </c:pt>
                <c:pt idx="192">
                  <c:v>46.4</c:v>
                </c:pt>
                <c:pt idx="193">
                  <c:v>68.8</c:v>
                </c:pt>
                <c:pt idx="194">
                  <c:v>44.4</c:v>
                </c:pt>
                <c:pt idx="195">
                  <c:v>34.700000000000003</c:v>
                </c:pt>
                <c:pt idx="196">
                  <c:v>57.5</c:v>
                </c:pt>
                <c:pt idx="197">
                  <c:v>43.3</c:v>
                </c:pt>
                <c:pt idx="198">
                  <c:v>39.4</c:v>
                </c:pt>
                <c:pt idx="199">
                  <c:v>66.5</c:v>
                </c:pt>
                <c:pt idx="200">
                  <c:v>26.7</c:v>
                </c:pt>
                <c:pt idx="201">
                  <c:v>38.200000000000003</c:v>
                </c:pt>
                <c:pt idx="202">
                  <c:v>30.7</c:v>
                </c:pt>
                <c:pt idx="203">
                  <c:v>71.7</c:v>
                </c:pt>
                <c:pt idx="204">
                  <c:v>27.7</c:v>
                </c:pt>
                <c:pt idx="205">
                  <c:v>22.2</c:v>
                </c:pt>
                <c:pt idx="206">
                  <c:v>31.4</c:v>
                </c:pt>
                <c:pt idx="207">
                  <c:v>78</c:v>
                </c:pt>
                <c:pt idx="208">
                  <c:v>26.8</c:v>
                </c:pt>
                <c:pt idx="209">
                  <c:v>44.7</c:v>
                </c:pt>
                <c:pt idx="210">
                  <c:v>39.4</c:v>
                </c:pt>
                <c:pt idx="211">
                  <c:v>64.5</c:v>
                </c:pt>
                <c:pt idx="212">
                  <c:v>18.399999999999999</c:v>
                </c:pt>
                <c:pt idx="213">
                  <c:v>63.3</c:v>
                </c:pt>
                <c:pt idx="214">
                  <c:v>45</c:v>
                </c:pt>
                <c:pt idx="215">
                  <c:v>36.4</c:v>
                </c:pt>
                <c:pt idx="216">
                  <c:v>55.1</c:v>
                </c:pt>
                <c:pt idx="217">
                  <c:v>51.3</c:v>
                </c:pt>
                <c:pt idx="218">
                  <c:v>49.1</c:v>
                </c:pt>
                <c:pt idx="219">
                  <c:v>38.200000000000003</c:v>
                </c:pt>
                <c:pt idx="220">
                  <c:v>46.3</c:v>
                </c:pt>
                <c:pt idx="221">
                  <c:v>14.5</c:v>
                </c:pt>
                <c:pt idx="222">
                  <c:v>19.399999999999999</c:v>
                </c:pt>
                <c:pt idx="223">
                  <c:v>57.6</c:v>
                </c:pt>
                <c:pt idx="224">
                  <c:v>7.7</c:v>
                </c:pt>
                <c:pt idx="225">
                  <c:v>44.8</c:v>
                </c:pt>
                <c:pt idx="226">
                  <c:v>63.6</c:v>
                </c:pt>
                <c:pt idx="227">
                  <c:v>43.4</c:v>
                </c:pt>
                <c:pt idx="228">
                  <c:v>27.4</c:v>
                </c:pt>
                <c:pt idx="229">
                  <c:v>52.6</c:v>
                </c:pt>
                <c:pt idx="230">
                  <c:v>43.5</c:v>
                </c:pt>
                <c:pt idx="231">
                  <c:v>41.7</c:v>
                </c:pt>
                <c:pt idx="232">
                  <c:v>68.900000000000006</c:v>
                </c:pt>
                <c:pt idx="233">
                  <c:v>34.700000000000003</c:v>
                </c:pt>
                <c:pt idx="234">
                  <c:v>24.9</c:v>
                </c:pt>
                <c:pt idx="235">
                  <c:v>39.1</c:v>
                </c:pt>
                <c:pt idx="236">
                  <c:v>52.8</c:v>
                </c:pt>
                <c:pt idx="237">
                  <c:v>64.400000000000006</c:v>
                </c:pt>
                <c:pt idx="238">
                  <c:v>25.6</c:v>
                </c:pt>
                <c:pt idx="239">
                  <c:v>65.099999999999994</c:v>
                </c:pt>
                <c:pt idx="240">
                  <c:v>52.8</c:v>
                </c:pt>
                <c:pt idx="241">
                  <c:v>49.3</c:v>
                </c:pt>
                <c:pt idx="242">
                  <c:v>26.5</c:v>
                </c:pt>
                <c:pt idx="243">
                  <c:v>31.8</c:v>
                </c:pt>
                <c:pt idx="244">
                  <c:v>79.900000000000006</c:v>
                </c:pt>
                <c:pt idx="245">
                  <c:v>58.2</c:v>
                </c:pt>
                <c:pt idx="246">
                  <c:v>51.5</c:v>
                </c:pt>
                <c:pt idx="247">
                  <c:v>59.7</c:v>
                </c:pt>
                <c:pt idx="248">
                  <c:v>45.2</c:v>
                </c:pt>
                <c:pt idx="249">
                  <c:v>49.5</c:v>
                </c:pt>
                <c:pt idx="250">
                  <c:v>20</c:v>
                </c:pt>
                <c:pt idx="251">
                  <c:v>69</c:v>
                </c:pt>
                <c:pt idx="252">
                  <c:v>38.800000000000004</c:v>
                </c:pt>
                <c:pt idx="253">
                  <c:v>40.4</c:v>
                </c:pt>
                <c:pt idx="254">
                  <c:v>69.3</c:v>
                </c:pt>
                <c:pt idx="255">
                  <c:v>63.1</c:v>
                </c:pt>
                <c:pt idx="256">
                  <c:v>37.9</c:v>
                </c:pt>
                <c:pt idx="257">
                  <c:v>27.5</c:v>
                </c:pt>
                <c:pt idx="258">
                  <c:v>67.099999999999994</c:v>
                </c:pt>
                <c:pt idx="259">
                  <c:v>47.2</c:v>
                </c:pt>
                <c:pt idx="260">
                  <c:v>35.5</c:v>
                </c:pt>
                <c:pt idx="261">
                  <c:v>31.7</c:v>
                </c:pt>
                <c:pt idx="262">
                  <c:v>56.6</c:v>
                </c:pt>
                <c:pt idx="263">
                  <c:v>50.8</c:v>
                </c:pt>
                <c:pt idx="264">
                  <c:v>46.2</c:v>
                </c:pt>
                <c:pt idx="265">
                  <c:v>68.5</c:v>
                </c:pt>
                <c:pt idx="266">
                  <c:v>12.7</c:v>
                </c:pt>
                <c:pt idx="267">
                  <c:v>27.8</c:v>
                </c:pt>
                <c:pt idx="268">
                  <c:v>59.1</c:v>
                </c:pt>
                <c:pt idx="269">
                  <c:v>84.9</c:v>
                </c:pt>
                <c:pt idx="270">
                  <c:v>56.1</c:v>
                </c:pt>
                <c:pt idx="271">
                  <c:v>60.1</c:v>
                </c:pt>
                <c:pt idx="272">
                  <c:v>46.4</c:v>
                </c:pt>
                <c:pt idx="273">
                  <c:v>40.700000000000003</c:v>
                </c:pt>
                <c:pt idx="274">
                  <c:v>20.9</c:v>
                </c:pt>
                <c:pt idx="275">
                  <c:v>38.200000000000003</c:v>
                </c:pt>
                <c:pt idx="276">
                  <c:v>57.9</c:v>
                </c:pt>
                <c:pt idx="277">
                  <c:v>14</c:v>
                </c:pt>
                <c:pt idx="278">
                  <c:v>20.8</c:v>
                </c:pt>
                <c:pt idx="279">
                  <c:v>54.6</c:v>
                </c:pt>
                <c:pt idx="280">
                  <c:v>24.5</c:v>
                </c:pt>
                <c:pt idx="281">
                  <c:v>38.1</c:v>
                </c:pt>
                <c:pt idx="282">
                  <c:v>65.7</c:v>
                </c:pt>
                <c:pt idx="283">
                  <c:v>89.4</c:v>
                </c:pt>
                <c:pt idx="284">
                  <c:v>33.4</c:v>
                </c:pt>
                <c:pt idx="285">
                  <c:v>47.8</c:v>
                </c:pt>
                <c:pt idx="286">
                  <c:v>14.1</c:v>
                </c:pt>
                <c:pt idx="287">
                  <c:v>28.7</c:v>
                </c:pt>
                <c:pt idx="288">
                  <c:v>41.5</c:v>
                </c:pt>
                <c:pt idx="289">
                  <c:v>50.6</c:v>
                </c:pt>
                <c:pt idx="290">
                  <c:v>51</c:v>
                </c:pt>
                <c:pt idx="291">
                  <c:v>52.8</c:v>
                </c:pt>
                <c:pt idx="292">
                  <c:v>82.5</c:v>
                </c:pt>
                <c:pt idx="293">
                  <c:v>32.200000000000003</c:v>
                </c:pt>
                <c:pt idx="294">
                  <c:v>39.9</c:v>
                </c:pt>
                <c:pt idx="295">
                  <c:v>45.5</c:v>
                </c:pt>
                <c:pt idx="296">
                  <c:v>48.4</c:v>
                </c:pt>
                <c:pt idx="297">
                  <c:v>11.9</c:v>
                </c:pt>
                <c:pt idx="298">
                  <c:v>45.6</c:v>
                </c:pt>
                <c:pt idx="299">
                  <c:v>41.9</c:v>
                </c:pt>
                <c:pt idx="300">
                  <c:v>49.5</c:v>
                </c:pt>
                <c:pt idx="301">
                  <c:v>28.9</c:v>
                </c:pt>
                <c:pt idx="302">
                  <c:v>67</c:v>
                </c:pt>
                <c:pt idx="303">
                  <c:v>45.8</c:v>
                </c:pt>
                <c:pt idx="304">
                  <c:v>35.1</c:v>
                </c:pt>
                <c:pt idx="305">
                  <c:v>60.1</c:v>
                </c:pt>
                <c:pt idx="306">
                  <c:v>39.700000000000003</c:v>
                </c:pt>
                <c:pt idx="307">
                  <c:v>34.9</c:v>
                </c:pt>
                <c:pt idx="308">
                  <c:v>59.3</c:v>
                </c:pt>
                <c:pt idx="309">
                  <c:v>84.6</c:v>
                </c:pt>
                <c:pt idx="310">
                  <c:v>69.599999999999994</c:v>
                </c:pt>
                <c:pt idx="311">
                  <c:v>45.8</c:v>
                </c:pt>
                <c:pt idx="312">
                  <c:v>33.4</c:v>
                </c:pt>
                <c:pt idx="313">
                  <c:v>59.5</c:v>
                </c:pt>
                <c:pt idx="314">
                  <c:v>32.200000000000003</c:v>
                </c:pt>
                <c:pt idx="315">
                  <c:v>31.7</c:v>
                </c:pt>
                <c:pt idx="316">
                  <c:v>39.700000000000003</c:v>
                </c:pt>
                <c:pt idx="317">
                  <c:v>60.8</c:v>
                </c:pt>
                <c:pt idx="318">
                  <c:v>60.8</c:v>
                </c:pt>
                <c:pt idx="319">
                  <c:v>39.4</c:v>
                </c:pt>
                <c:pt idx="320">
                  <c:v>45.2</c:v>
                </c:pt>
                <c:pt idx="321">
                  <c:v>31.8</c:v>
                </c:pt>
                <c:pt idx="322">
                  <c:v>29.5</c:v>
                </c:pt>
                <c:pt idx="323">
                  <c:v>42.5</c:v>
                </c:pt>
                <c:pt idx="324">
                  <c:v>38.4</c:v>
                </c:pt>
                <c:pt idx="325">
                  <c:v>20.399999999999999</c:v>
                </c:pt>
                <c:pt idx="326">
                  <c:v>38.800000000000004</c:v>
                </c:pt>
                <c:pt idx="327">
                  <c:v>42.9</c:v>
                </c:pt>
                <c:pt idx="328">
                  <c:v>63</c:v>
                </c:pt>
                <c:pt idx="329">
                  <c:v>35.800000000000004</c:v>
                </c:pt>
                <c:pt idx="330">
                  <c:v>30.6</c:v>
                </c:pt>
                <c:pt idx="331">
                  <c:v>63.5</c:v>
                </c:pt>
                <c:pt idx="332">
                  <c:v>20.6</c:v>
                </c:pt>
                <c:pt idx="333">
                  <c:v>47.9</c:v>
                </c:pt>
                <c:pt idx="334">
                  <c:v>68.900000000000006</c:v>
                </c:pt>
                <c:pt idx="335">
                  <c:v>80.3</c:v>
                </c:pt>
                <c:pt idx="336">
                  <c:v>58.3</c:v>
                </c:pt>
                <c:pt idx="337">
                  <c:v>40.4</c:v>
                </c:pt>
                <c:pt idx="338">
                  <c:v>54.7</c:v>
                </c:pt>
                <c:pt idx="339">
                  <c:v>74.900000000000006</c:v>
                </c:pt>
                <c:pt idx="340">
                  <c:v>43.8</c:v>
                </c:pt>
                <c:pt idx="341">
                  <c:v>60.5</c:v>
                </c:pt>
                <c:pt idx="342">
                  <c:v>69.099999999999994</c:v>
                </c:pt>
                <c:pt idx="343">
                  <c:v>37.300000000000004</c:v>
                </c:pt>
                <c:pt idx="344">
                  <c:v>42.7</c:v>
                </c:pt>
                <c:pt idx="345">
                  <c:v>38.4</c:v>
                </c:pt>
                <c:pt idx="346">
                  <c:v>70</c:v>
                </c:pt>
                <c:pt idx="347">
                  <c:v>34.200000000000003</c:v>
                </c:pt>
                <c:pt idx="348">
                  <c:v>67.900000000000006</c:v>
                </c:pt>
                <c:pt idx="349">
                  <c:v>48.6</c:v>
                </c:pt>
                <c:pt idx="350">
                  <c:v>23.4</c:v>
                </c:pt>
                <c:pt idx="351">
                  <c:v>25</c:v>
                </c:pt>
                <c:pt idx="352">
                  <c:v>58.9</c:v>
                </c:pt>
                <c:pt idx="353">
                  <c:v>47.7</c:v>
                </c:pt>
                <c:pt idx="354">
                  <c:v>69.099999999999994</c:v>
                </c:pt>
                <c:pt idx="355">
                  <c:v>58</c:v>
                </c:pt>
                <c:pt idx="356">
                  <c:v>47.6</c:v>
                </c:pt>
                <c:pt idx="357">
                  <c:v>35.800000000000004</c:v>
                </c:pt>
                <c:pt idx="358">
                  <c:v>68.2</c:v>
                </c:pt>
                <c:pt idx="359">
                  <c:v>42.2</c:v>
                </c:pt>
                <c:pt idx="360">
                  <c:v>65</c:v>
                </c:pt>
                <c:pt idx="361">
                  <c:v>34.9</c:v>
                </c:pt>
                <c:pt idx="362">
                  <c:v>20.6</c:v>
                </c:pt>
                <c:pt idx="363">
                  <c:v>38.200000000000003</c:v>
                </c:pt>
                <c:pt idx="364">
                  <c:v>30.4</c:v>
                </c:pt>
                <c:pt idx="365">
                  <c:v>50</c:v>
                </c:pt>
                <c:pt idx="366">
                  <c:v>47.3</c:v>
                </c:pt>
                <c:pt idx="367">
                  <c:v>29.6</c:v>
                </c:pt>
                <c:pt idx="368">
                  <c:v>37</c:v>
                </c:pt>
                <c:pt idx="369">
                  <c:v>52.9</c:v>
                </c:pt>
                <c:pt idx="370">
                  <c:v>73.599999999999994</c:v>
                </c:pt>
                <c:pt idx="371">
                  <c:v>29.2</c:v>
                </c:pt>
                <c:pt idx="372">
                  <c:v>33.9</c:v>
                </c:pt>
                <c:pt idx="373">
                  <c:v>47.3</c:v>
                </c:pt>
                <c:pt idx="374">
                  <c:v>30.9</c:v>
                </c:pt>
                <c:pt idx="375">
                  <c:v>34.1</c:v>
                </c:pt>
                <c:pt idx="376">
                  <c:v>57.2</c:v>
                </c:pt>
                <c:pt idx="377">
                  <c:v>44.7</c:v>
                </c:pt>
                <c:pt idx="378">
                  <c:v>45.1</c:v>
                </c:pt>
                <c:pt idx="379">
                  <c:v>27.2</c:v>
                </c:pt>
                <c:pt idx="380">
                  <c:v>50.1</c:v>
                </c:pt>
                <c:pt idx="381">
                  <c:v>61.8</c:v>
                </c:pt>
                <c:pt idx="382">
                  <c:v>78.8</c:v>
                </c:pt>
                <c:pt idx="383">
                  <c:v>29.1</c:v>
                </c:pt>
                <c:pt idx="384">
                  <c:v>59.4</c:v>
                </c:pt>
                <c:pt idx="385">
                  <c:v>48.7</c:v>
                </c:pt>
                <c:pt idx="386">
                  <c:v>63</c:v>
                </c:pt>
                <c:pt idx="387">
                  <c:v>21.7</c:v>
                </c:pt>
                <c:pt idx="388">
                  <c:v>54</c:v>
                </c:pt>
                <c:pt idx="389">
                  <c:v>61.4</c:v>
                </c:pt>
                <c:pt idx="390">
                  <c:v>80.7</c:v>
                </c:pt>
                <c:pt idx="391">
                  <c:v>40.800000000000004</c:v>
                </c:pt>
                <c:pt idx="392">
                  <c:v>73.3</c:v>
                </c:pt>
                <c:pt idx="393">
                  <c:v>65.900000000000006</c:v>
                </c:pt>
                <c:pt idx="394">
                  <c:v>51.6</c:v>
                </c:pt>
                <c:pt idx="395">
                  <c:v>60.6</c:v>
                </c:pt>
                <c:pt idx="396">
                  <c:v>25.9</c:v>
                </c:pt>
                <c:pt idx="397">
                  <c:v>47.3</c:v>
                </c:pt>
                <c:pt idx="398">
                  <c:v>71.400000000000006</c:v>
                </c:pt>
                <c:pt idx="399">
                  <c:v>67</c:v>
                </c:pt>
                <c:pt idx="400">
                  <c:v>35</c:v>
                </c:pt>
                <c:pt idx="401">
                  <c:v>44.4</c:v>
                </c:pt>
                <c:pt idx="402">
                  <c:v>39.800000000000004</c:v>
                </c:pt>
                <c:pt idx="403">
                  <c:v>30.3</c:v>
                </c:pt>
                <c:pt idx="404">
                  <c:v>54.2</c:v>
                </c:pt>
                <c:pt idx="405">
                  <c:v>58.3</c:v>
                </c:pt>
                <c:pt idx="406">
                  <c:v>42.8</c:v>
                </c:pt>
                <c:pt idx="407">
                  <c:v>36.700000000000003</c:v>
                </c:pt>
                <c:pt idx="408">
                  <c:v>23.9</c:v>
                </c:pt>
                <c:pt idx="409">
                  <c:v>66.3</c:v>
                </c:pt>
                <c:pt idx="410">
                  <c:v>43.8</c:v>
                </c:pt>
                <c:pt idx="411">
                  <c:v>36.5</c:v>
                </c:pt>
                <c:pt idx="412">
                  <c:v>60.3</c:v>
                </c:pt>
                <c:pt idx="413">
                  <c:v>51.8</c:v>
                </c:pt>
                <c:pt idx="414">
                  <c:v>44.8</c:v>
                </c:pt>
                <c:pt idx="415">
                  <c:v>60.5</c:v>
                </c:pt>
                <c:pt idx="416">
                  <c:v>36.200000000000003</c:v>
                </c:pt>
                <c:pt idx="417">
                  <c:v>30.8</c:v>
                </c:pt>
                <c:pt idx="418">
                  <c:v>36.9</c:v>
                </c:pt>
                <c:pt idx="419">
                  <c:v>42.5</c:v>
                </c:pt>
                <c:pt idx="420">
                  <c:v>37.200000000000003</c:v>
                </c:pt>
                <c:pt idx="421">
                  <c:v>45.9</c:v>
                </c:pt>
                <c:pt idx="422">
                  <c:v>43.6</c:v>
                </c:pt>
                <c:pt idx="423">
                  <c:v>42.2</c:v>
                </c:pt>
                <c:pt idx="424">
                  <c:v>46.4</c:v>
                </c:pt>
                <c:pt idx="425">
                  <c:v>30.6</c:v>
                </c:pt>
                <c:pt idx="426">
                  <c:v>36.5</c:v>
                </c:pt>
                <c:pt idx="427">
                  <c:v>55.8</c:v>
                </c:pt>
                <c:pt idx="428">
                  <c:v>38.1</c:v>
                </c:pt>
                <c:pt idx="429">
                  <c:v>56.8</c:v>
                </c:pt>
                <c:pt idx="430">
                  <c:v>82.6</c:v>
                </c:pt>
                <c:pt idx="431">
                  <c:v>43.3</c:v>
                </c:pt>
                <c:pt idx="432">
                  <c:v>30.5</c:v>
                </c:pt>
                <c:pt idx="433">
                  <c:v>36.6</c:v>
                </c:pt>
                <c:pt idx="434">
                  <c:v>48.3</c:v>
                </c:pt>
                <c:pt idx="435">
                  <c:v>48.2</c:v>
                </c:pt>
                <c:pt idx="436">
                  <c:v>67.099999999999994</c:v>
                </c:pt>
                <c:pt idx="437">
                  <c:v>43.7</c:v>
                </c:pt>
                <c:pt idx="438">
                  <c:v>45.8</c:v>
                </c:pt>
                <c:pt idx="439">
                  <c:v>60.2</c:v>
                </c:pt>
                <c:pt idx="440">
                  <c:v>47.5</c:v>
                </c:pt>
                <c:pt idx="441">
                  <c:v>46.4</c:v>
                </c:pt>
                <c:pt idx="442">
                  <c:v>34.200000000000003</c:v>
                </c:pt>
                <c:pt idx="443">
                  <c:v>44.5</c:v>
                </c:pt>
                <c:pt idx="444">
                  <c:v>45.5</c:v>
                </c:pt>
                <c:pt idx="445">
                  <c:v>44.7</c:v>
                </c:pt>
                <c:pt idx="446">
                  <c:v>43.9</c:v>
                </c:pt>
                <c:pt idx="447">
                  <c:v>32.200000000000003</c:v>
                </c:pt>
                <c:pt idx="448">
                  <c:v>39.200000000000003</c:v>
                </c:pt>
                <c:pt idx="449">
                  <c:v>43.9</c:v>
                </c:pt>
                <c:pt idx="450">
                  <c:v>39.700000000000003</c:v>
                </c:pt>
                <c:pt idx="451">
                  <c:v>63.2</c:v>
                </c:pt>
                <c:pt idx="452">
                  <c:v>49.6</c:v>
                </c:pt>
                <c:pt idx="453">
                  <c:v>58.4</c:v>
                </c:pt>
                <c:pt idx="454">
                  <c:v>49.8</c:v>
                </c:pt>
                <c:pt idx="455">
                  <c:v>90.2</c:v>
                </c:pt>
                <c:pt idx="456">
                  <c:v>41.7</c:v>
                </c:pt>
                <c:pt idx="457">
                  <c:v>63.2</c:v>
                </c:pt>
                <c:pt idx="458">
                  <c:v>35</c:v>
                </c:pt>
                <c:pt idx="459">
                  <c:v>40.800000000000004</c:v>
                </c:pt>
                <c:pt idx="460">
                  <c:v>45.2</c:v>
                </c:pt>
                <c:pt idx="461">
                  <c:v>73.3</c:v>
                </c:pt>
                <c:pt idx="462">
                  <c:v>77.099999999999994</c:v>
                </c:pt>
                <c:pt idx="463">
                  <c:v>33.700000000000003</c:v>
                </c:pt>
                <c:pt idx="464">
                  <c:v>81.7</c:v>
                </c:pt>
                <c:pt idx="465">
                  <c:v>80.7</c:v>
                </c:pt>
                <c:pt idx="466">
                  <c:v>79.7</c:v>
                </c:pt>
                <c:pt idx="467">
                  <c:v>54.1</c:v>
                </c:pt>
                <c:pt idx="468">
                  <c:v>17.399999999999999</c:v>
                </c:pt>
                <c:pt idx="469">
                  <c:v>47.8</c:v>
                </c:pt>
                <c:pt idx="470">
                  <c:v>51.6</c:v>
                </c:pt>
                <c:pt idx="471">
                  <c:v>67</c:v>
                </c:pt>
                <c:pt idx="472">
                  <c:v>55.8</c:v>
                </c:pt>
                <c:pt idx="473">
                  <c:v>25.7</c:v>
                </c:pt>
                <c:pt idx="474">
                  <c:v>54.1</c:v>
                </c:pt>
                <c:pt idx="475">
                  <c:v>89.2</c:v>
                </c:pt>
                <c:pt idx="476">
                  <c:v>36.200000000000003</c:v>
                </c:pt>
                <c:pt idx="477">
                  <c:v>46.4</c:v>
                </c:pt>
                <c:pt idx="478">
                  <c:v>80.2</c:v>
                </c:pt>
                <c:pt idx="479">
                  <c:v>76.8</c:v>
                </c:pt>
                <c:pt idx="480">
                  <c:v>32</c:v>
                </c:pt>
                <c:pt idx="481">
                  <c:v>32.6</c:v>
                </c:pt>
                <c:pt idx="482">
                  <c:v>11.2</c:v>
                </c:pt>
                <c:pt idx="483">
                  <c:v>54.4</c:v>
                </c:pt>
                <c:pt idx="484">
                  <c:v>41.7</c:v>
                </c:pt>
                <c:pt idx="485">
                  <c:v>31.7</c:v>
                </c:pt>
                <c:pt idx="486">
                  <c:v>79.8</c:v>
                </c:pt>
                <c:pt idx="487">
                  <c:v>84.4</c:v>
                </c:pt>
                <c:pt idx="488">
                  <c:v>65</c:v>
                </c:pt>
                <c:pt idx="489">
                  <c:v>49.3</c:v>
                </c:pt>
                <c:pt idx="490">
                  <c:v>43.7</c:v>
                </c:pt>
                <c:pt idx="491">
                  <c:v>36.200000000000003</c:v>
                </c:pt>
                <c:pt idx="492">
                  <c:v>23.1</c:v>
                </c:pt>
                <c:pt idx="493">
                  <c:v>49.5</c:v>
                </c:pt>
              </c:numCache>
            </c:numRef>
          </c:xVal>
          <c:yVal>
            <c:numRef>
              <c:f>Public!$B$2:$B$495</c:f>
              <c:numCache>
                <c:formatCode>General</c:formatCode>
                <c:ptCount val="494"/>
                <c:pt idx="0">
                  <c:v>3054</c:v>
                </c:pt>
                <c:pt idx="1">
                  <c:v>3330</c:v>
                </c:pt>
                <c:pt idx="2">
                  <c:v>8325</c:v>
                </c:pt>
                <c:pt idx="3">
                  <c:v>7706</c:v>
                </c:pt>
                <c:pt idx="4">
                  <c:v>12016</c:v>
                </c:pt>
                <c:pt idx="5">
                  <c:v>9584</c:v>
                </c:pt>
                <c:pt idx="6">
                  <c:v>3514</c:v>
                </c:pt>
                <c:pt idx="7">
                  <c:v>16224</c:v>
                </c:pt>
                <c:pt idx="8">
                  <c:v>14069</c:v>
                </c:pt>
                <c:pt idx="9">
                  <c:v>10721</c:v>
                </c:pt>
                <c:pt idx="10">
                  <c:v>8903</c:v>
                </c:pt>
                <c:pt idx="11">
                  <c:v>6025</c:v>
                </c:pt>
                <c:pt idx="12">
                  <c:v>9667</c:v>
                </c:pt>
                <c:pt idx="13">
                  <c:v>10911</c:v>
                </c:pt>
                <c:pt idx="14">
                  <c:v>3939</c:v>
                </c:pt>
                <c:pt idx="15">
                  <c:v>7064</c:v>
                </c:pt>
                <c:pt idx="16">
                  <c:v>7824</c:v>
                </c:pt>
                <c:pt idx="17">
                  <c:v>10937</c:v>
                </c:pt>
                <c:pt idx="18">
                  <c:v>20845</c:v>
                </c:pt>
                <c:pt idx="19">
                  <c:v>9346</c:v>
                </c:pt>
                <c:pt idx="20">
                  <c:v>13908</c:v>
                </c:pt>
                <c:pt idx="21">
                  <c:v>8584</c:v>
                </c:pt>
                <c:pt idx="22">
                  <c:v>5710</c:v>
                </c:pt>
                <c:pt idx="23">
                  <c:v>7856</c:v>
                </c:pt>
                <c:pt idx="24">
                  <c:v>6471</c:v>
                </c:pt>
                <c:pt idx="25">
                  <c:v>11125</c:v>
                </c:pt>
                <c:pt idx="26">
                  <c:v>5663</c:v>
                </c:pt>
                <c:pt idx="27">
                  <c:v>11148</c:v>
                </c:pt>
                <c:pt idx="28">
                  <c:v>12495</c:v>
                </c:pt>
                <c:pt idx="29">
                  <c:v>8118</c:v>
                </c:pt>
                <c:pt idx="30">
                  <c:v>5620</c:v>
                </c:pt>
                <c:pt idx="31">
                  <c:v>11300</c:v>
                </c:pt>
                <c:pt idx="32">
                  <c:v>6307</c:v>
                </c:pt>
                <c:pt idx="33">
                  <c:v>9851</c:v>
                </c:pt>
                <c:pt idx="34">
                  <c:v>9520</c:v>
                </c:pt>
                <c:pt idx="35">
                  <c:v>7386</c:v>
                </c:pt>
                <c:pt idx="36">
                  <c:v>8944</c:v>
                </c:pt>
                <c:pt idx="37">
                  <c:v>8625</c:v>
                </c:pt>
                <c:pt idx="38">
                  <c:v>12525</c:v>
                </c:pt>
                <c:pt idx="39">
                  <c:v>14335</c:v>
                </c:pt>
                <c:pt idx="40">
                  <c:v>8478</c:v>
                </c:pt>
                <c:pt idx="41">
                  <c:v>6124</c:v>
                </c:pt>
                <c:pt idx="42">
                  <c:v>10143</c:v>
                </c:pt>
                <c:pt idx="43">
                  <c:v>10381</c:v>
                </c:pt>
                <c:pt idx="44">
                  <c:v>10925</c:v>
                </c:pt>
                <c:pt idx="45">
                  <c:v>1664</c:v>
                </c:pt>
                <c:pt idx="46">
                  <c:v>14649</c:v>
                </c:pt>
                <c:pt idx="47">
                  <c:v>9685</c:v>
                </c:pt>
                <c:pt idx="48">
                  <c:v>4086</c:v>
                </c:pt>
                <c:pt idx="49">
                  <c:v>3139</c:v>
                </c:pt>
                <c:pt idx="50">
                  <c:v>5868</c:v>
                </c:pt>
                <c:pt idx="51">
                  <c:v>7122</c:v>
                </c:pt>
                <c:pt idx="52">
                  <c:v>6418</c:v>
                </c:pt>
                <c:pt idx="53">
                  <c:v>10991</c:v>
                </c:pt>
                <c:pt idx="54">
                  <c:v>8444</c:v>
                </c:pt>
                <c:pt idx="55">
                  <c:v>5925</c:v>
                </c:pt>
                <c:pt idx="56">
                  <c:v>9870</c:v>
                </c:pt>
                <c:pt idx="57">
                  <c:v>10361</c:v>
                </c:pt>
                <c:pt idx="58">
                  <c:v>5982</c:v>
                </c:pt>
                <c:pt idx="59">
                  <c:v>6458</c:v>
                </c:pt>
                <c:pt idx="60">
                  <c:v>1385</c:v>
                </c:pt>
                <c:pt idx="61">
                  <c:v>2553</c:v>
                </c:pt>
                <c:pt idx="62">
                  <c:v>7336</c:v>
                </c:pt>
                <c:pt idx="63">
                  <c:v>4137</c:v>
                </c:pt>
                <c:pt idx="64">
                  <c:v>6266</c:v>
                </c:pt>
                <c:pt idx="65">
                  <c:v>10179</c:v>
                </c:pt>
                <c:pt idx="66">
                  <c:v>11829</c:v>
                </c:pt>
                <c:pt idx="67">
                  <c:v>4876</c:v>
                </c:pt>
                <c:pt idx="68">
                  <c:v>8300</c:v>
                </c:pt>
                <c:pt idx="69">
                  <c:v>9568</c:v>
                </c:pt>
                <c:pt idx="70">
                  <c:v>11809</c:v>
                </c:pt>
                <c:pt idx="71">
                  <c:v>5018</c:v>
                </c:pt>
                <c:pt idx="72">
                  <c:v>11357</c:v>
                </c:pt>
                <c:pt idx="73">
                  <c:v>11586</c:v>
                </c:pt>
                <c:pt idx="74">
                  <c:v>3904</c:v>
                </c:pt>
                <c:pt idx="75">
                  <c:v>7426</c:v>
                </c:pt>
                <c:pt idx="76">
                  <c:v>6924</c:v>
                </c:pt>
                <c:pt idx="77">
                  <c:v>6989</c:v>
                </c:pt>
                <c:pt idx="78">
                  <c:v>11088</c:v>
                </c:pt>
                <c:pt idx="79">
                  <c:v>11521</c:v>
                </c:pt>
                <c:pt idx="80">
                  <c:v>6769</c:v>
                </c:pt>
                <c:pt idx="81">
                  <c:v>7864</c:v>
                </c:pt>
                <c:pt idx="82">
                  <c:v>8657</c:v>
                </c:pt>
                <c:pt idx="83">
                  <c:v>8710</c:v>
                </c:pt>
                <c:pt idx="84">
                  <c:v>10415</c:v>
                </c:pt>
                <c:pt idx="85">
                  <c:v>11929</c:v>
                </c:pt>
                <c:pt idx="86">
                  <c:v>8461</c:v>
                </c:pt>
                <c:pt idx="87">
                  <c:v>2705</c:v>
                </c:pt>
                <c:pt idx="88">
                  <c:v>10309</c:v>
                </c:pt>
                <c:pt idx="89">
                  <c:v>7288</c:v>
                </c:pt>
                <c:pt idx="90">
                  <c:v>10030</c:v>
                </c:pt>
                <c:pt idx="91">
                  <c:v>7668</c:v>
                </c:pt>
                <c:pt idx="92">
                  <c:v>6025</c:v>
                </c:pt>
                <c:pt idx="93">
                  <c:v>8757</c:v>
                </c:pt>
                <c:pt idx="94">
                  <c:v>4602</c:v>
                </c:pt>
                <c:pt idx="95">
                  <c:v>12875</c:v>
                </c:pt>
                <c:pt idx="96">
                  <c:v>8564</c:v>
                </c:pt>
                <c:pt idx="97">
                  <c:v>7703</c:v>
                </c:pt>
                <c:pt idx="98">
                  <c:v>7949</c:v>
                </c:pt>
                <c:pt idx="99">
                  <c:v>12905</c:v>
                </c:pt>
                <c:pt idx="100">
                  <c:v>8911</c:v>
                </c:pt>
                <c:pt idx="101">
                  <c:v>15121</c:v>
                </c:pt>
                <c:pt idx="102">
                  <c:v>5437</c:v>
                </c:pt>
                <c:pt idx="103">
                  <c:v>7530</c:v>
                </c:pt>
                <c:pt idx="104">
                  <c:v>6196</c:v>
                </c:pt>
                <c:pt idx="105">
                  <c:v>14824</c:v>
                </c:pt>
                <c:pt idx="106">
                  <c:v>7352</c:v>
                </c:pt>
                <c:pt idx="107">
                  <c:v>15151</c:v>
                </c:pt>
                <c:pt idx="108">
                  <c:v>7507</c:v>
                </c:pt>
                <c:pt idx="109">
                  <c:v>7037</c:v>
                </c:pt>
                <c:pt idx="110">
                  <c:v>8641</c:v>
                </c:pt>
                <c:pt idx="111">
                  <c:v>8950</c:v>
                </c:pt>
                <c:pt idx="112">
                  <c:v>9572</c:v>
                </c:pt>
                <c:pt idx="113">
                  <c:v>7456</c:v>
                </c:pt>
                <c:pt idx="114">
                  <c:v>10478</c:v>
                </c:pt>
                <c:pt idx="115">
                  <c:v>6779</c:v>
                </c:pt>
                <c:pt idx="116">
                  <c:v>7040</c:v>
                </c:pt>
                <c:pt idx="117">
                  <c:v>12620</c:v>
                </c:pt>
                <c:pt idx="118">
                  <c:v>4834</c:v>
                </c:pt>
                <c:pt idx="119">
                  <c:v>7340</c:v>
                </c:pt>
                <c:pt idx="120">
                  <c:v>11364</c:v>
                </c:pt>
                <c:pt idx="121">
                  <c:v>6783</c:v>
                </c:pt>
                <c:pt idx="122">
                  <c:v>9409</c:v>
                </c:pt>
                <c:pt idx="123">
                  <c:v>8333</c:v>
                </c:pt>
                <c:pt idx="124">
                  <c:v>6973</c:v>
                </c:pt>
                <c:pt idx="125">
                  <c:v>6445</c:v>
                </c:pt>
                <c:pt idx="126">
                  <c:v>3490</c:v>
                </c:pt>
                <c:pt idx="127">
                  <c:v>7343</c:v>
                </c:pt>
                <c:pt idx="128">
                  <c:v>19059</c:v>
                </c:pt>
                <c:pt idx="129">
                  <c:v>10584</c:v>
                </c:pt>
                <c:pt idx="130">
                  <c:v>8553</c:v>
                </c:pt>
                <c:pt idx="131">
                  <c:v>7174</c:v>
                </c:pt>
                <c:pt idx="132">
                  <c:v>6225</c:v>
                </c:pt>
                <c:pt idx="133">
                  <c:v>10373</c:v>
                </c:pt>
                <c:pt idx="134">
                  <c:v>10652</c:v>
                </c:pt>
                <c:pt idx="135">
                  <c:v>11714</c:v>
                </c:pt>
                <c:pt idx="136">
                  <c:v>3256</c:v>
                </c:pt>
                <c:pt idx="137">
                  <c:v>8412</c:v>
                </c:pt>
                <c:pt idx="138">
                  <c:v>9319</c:v>
                </c:pt>
                <c:pt idx="139">
                  <c:v>7650</c:v>
                </c:pt>
                <c:pt idx="140">
                  <c:v>8690</c:v>
                </c:pt>
                <c:pt idx="141">
                  <c:v>6655</c:v>
                </c:pt>
                <c:pt idx="142">
                  <c:v>3987</c:v>
                </c:pt>
                <c:pt idx="143">
                  <c:v>11230</c:v>
                </c:pt>
                <c:pt idx="144">
                  <c:v>6895</c:v>
                </c:pt>
                <c:pt idx="145">
                  <c:v>7886</c:v>
                </c:pt>
                <c:pt idx="146">
                  <c:v>2939</c:v>
                </c:pt>
                <c:pt idx="147">
                  <c:v>16393</c:v>
                </c:pt>
                <c:pt idx="148">
                  <c:v>6246</c:v>
                </c:pt>
                <c:pt idx="149">
                  <c:v>9323</c:v>
                </c:pt>
                <c:pt idx="150">
                  <c:v>7788</c:v>
                </c:pt>
                <c:pt idx="151">
                  <c:v>10165</c:v>
                </c:pt>
                <c:pt idx="152">
                  <c:v>7312</c:v>
                </c:pt>
                <c:pt idx="153">
                  <c:v>8267</c:v>
                </c:pt>
                <c:pt idx="154">
                  <c:v>11701</c:v>
                </c:pt>
                <c:pt idx="155">
                  <c:v>10606</c:v>
                </c:pt>
                <c:pt idx="156">
                  <c:v>10836</c:v>
                </c:pt>
                <c:pt idx="157">
                  <c:v>9566</c:v>
                </c:pt>
                <c:pt idx="158">
                  <c:v>9337</c:v>
                </c:pt>
                <c:pt idx="159">
                  <c:v>5506</c:v>
                </c:pt>
                <c:pt idx="160">
                  <c:v>7448</c:v>
                </c:pt>
                <c:pt idx="161">
                  <c:v>8531</c:v>
                </c:pt>
                <c:pt idx="162">
                  <c:v>10981</c:v>
                </c:pt>
                <c:pt idx="163">
                  <c:v>9268</c:v>
                </c:pt>
                <c:pt idx="164">
                  <c:v>8731</c:v>
                </c:pt>
                <c:pt idx="165">
                  <c:v>7577</c:v>
                </c:pt>
                <c:pt idx="166">
                  <c:v>10658</c:v>
                </c:pt>
                <c:pt idx="167">
                  <c:v>8063</c:v>
                </c:pt>
                <c:pt idx="168">
                  <c:v>5707</c:v>
                </c:pt>
                <c:pt idx="169">
                  <c:v>6474</c:v>
                </c:pt>
                <c:pt idx="170">
                  <c:v>6763</c:v>
                </c:pt>
                <c:pt idx="171">
                  <c:v>11990</c:v>
                </c:pt>
                <c:pt idx="172">
                  <c:v>14262</c:v>
                </c:pt>
                <c:pt idx="173">
                  <c:v>5566</c:v>
                </c:pt>
                <c:pt idx="174">
                  <c:v>6756</c:v>
                </c:pt>
                <c:pt idx="175">
                  <c:v>9774</c:v>
                </c:pt>
                <c:pt idx="176">
                  <c:v>9762</c:v>
                </c:pt>
                <c:pt idx="177">
                  <c:v>6626</c:v>
                </c:pt>
                <c:pt idx="178">
                  <c:v>8211</c:v>
                </c:pt>
                <c:pt idx="179">
                  <c:v>9384</c:v>
                </c:pt>
                <c:pt idx="180">
                  <c:v>14795</c:v>
                </c:pt>
                <c:pt idx="181">
                  <c:v>6543</c:v>
                </c:pt>
                <c:pt idx="182">
                  <c:v>6415</c:v>
                </c:pt>
                <c:pt idx="183">
                  <c:v>13131</c:v>
                </c:pt>
                <c:pt idx="184">
                  <c:v>11202</c:v>
                </c:pt>
                <c:pt idx="185">
                  <c:v>7254</c:v>
                </c:pt>
                <c:pt idx="186">
                  <c:v>10647</c:v>
                </c:pt>
                <c:pt idx="187">
                  <c:v>7934</c:v>
                </c:pt>
                <c:pt idx="188">
                  <c:v>7092</c:v>
                </c:pt>
                <c:pt idx="189">
                  <c:v>9476</c:v>
                </c:pt>
                <c:pt idx="190">
                  <c:v>6444</c:v>
                </c:pt>
                <c:pt idx="191">
                  <c:v>14538</c:v>
                </c:pt>
                <c:pt idx="192">
                  <c:v>10961</c:v>
                </c:pt>
                <c:pt idx="193">
                  <c:v>7294</c:v>
                </c:pt>
                <c:pt idx="194">
                  <c:v>9454</c:v>
                </c:pt>
                <c:pt idx="195">
                  <c:v>10305</c:v>
                </c:pt>
                <c:pt idx="196">
                  <c:v>5401</c:v>
                </c:pt>
                <c:pt idx="197">
                  <c:v>15027</c:v>
                </c:pt>
                <c:pt idx="198">
                  <c:v>8126</c:v>
                </c:pt>
                <c:pt idx="199">
                  <c:v>9709</c:v>
                </c:pt>
                <c:pt idx="200">
                  <c:v>7940</c:v>
                </c:pt>
                <c:pt idx="201">
                  <c:v>9748</c:v>
                </c:pt>
                <c:pt idx="202">
                  <c:v>5675</c:v>
                </c:pt>
                <c:pt idx="203">
                  <c:v>7756</c:v>
                </c:pt>
                <c:pt idx="204">
                  <c:v>7952</c:v>
                </c:pt>
                <c:pt idx="205">
                  <c:v>15276</c:v>
                </c:pt>
                <c:pt idx="206">
                  <c:v>8580</c:v>
                </c:pt>
                <c:pt idx="207">
                  <c:v>6309</c:v>
                </c:pt>
                <c:pt idx="208">
                  <c:v>6572</c:v>
                </c:pt>
                <c:pt idx="209">
                  <c:v>9727</c:v>
                </c:pt>
                <c:pt idx="210">
                  <c:v>9491</c:v>
                </c:pt>
                <c:pt idx="211">
                  <c:v>5596</c:v>
                </c:pt>
                <c:pt idx="212">
                  <c:v>11396</c:v>
                </c:pt>
                <c:pt idx="213">
                  <c:v>7746</c:v>
                </c:pt>
                <c:pt idx="214">
                  <c:v>8741</c:v>
                </c:pt>
                <c:pt idx="215">
                  <c:v>2753</c:v>
                </c:pt>
                <c:pt idx="216">
                  <c:v>7719</c:v>
                </c:pt>
                <c:pt idx="217">
                  <c:v>8014</c:v>
                </c:pt>
                <c:pt idx="218">
                  <c:v>2238</c:v>
                </c:pt>
                <c:pt idx="219">
                  <c:v>10189</c:v>
                </c:pt>
                <c:pt idx="220">
                  <c:v>7700</c:v>
                </c:pt>
                <c:pt idx="221">
                  <c:v>13112</c:v>
                </c:pt>
                <c:pt idx="222">
                  <c:v>10233</c:v>
                </c:pt>
                <c:pt idx="223">
                  <c:v>10182</c:v>
                </c:pt>
                <c:pt idx="224">
                  <c:v>9448</c:v>
                </c:pt>
                <c:pt idx="225">
                  <c:v>3794</c:v>
                </c:pt>
                <c:pt idx="226">
                  <c:v>7302</c:v>
                </c:pt>
                <c:pt idx="227">
                  <c:v>9376</c:v>
                </c:pt>
                <c:pt idx="228">
                  <c:v>12984</c:v>
                </c:pt>
                <c:pt idx="229">
                  <c:v>11922</c:v>
                </c:pt>
                <c:pt idx="230">
                  <c:v>7340</c:v>
                </c:pt>
                <c:pt idx="231">
                  <c:v>15774</c:v>
                </c:pt>
                <c:pt idx="232">
                  <c:v>7684</c:v>
                </c:pt>
                <c:pt idx="233">
                  <c:v>7557</c:v>
                </c:pt>
                <c:pt idx="234">
                  <c:v>6105</c:v>
                </c:pt>
                <c:pt idx="235">
                  <c:v>13403</c:v>
                </c:pt>
                <c:pt idx="236">
                  <c:v>9181</c:v>
                </c:pt>
                <c:pt idx="237">
                  <c:v>7669</c:v>
                </c:pt>
                <c:pt idx="238">
                  <c:v>14504</c:v>
                </c:pt>
                <c:pt idx="239">
                  <c:v>20244</c:v>
                </c:pt>
                <c:pt idx="240">
                  <c:v>8963</c:v>
                </c:pt>
                <c:pt idx="241">
                  <c:v>3875</c:v>
                </c:pt>
                <c:pt idx="242">
                  <c:v>7830</c:v>
                </c:pt>
                <c:pt idx="243">
                  <c:v>9967</c:v>
                </c:pt>
                <c:pt idx="244">
                  <c:v>9118</c:v>
                </c:pt>
                <c:pt idx="245">
                  <c:v>10322</c:v>
                </c:pt>
                <c:pt idx="246">
                  <c:v>12681</c:v>
                </c:pt>
                <c:pt idx="247">
                  <c:v>10700</c:v>
                </c:pt>
                <c:pt idx="248">
                  <c:v>6365</c:v>
                </c:pt>
                <c:pt idx="249">
                  <c:v>3146</c:v>
                </c:pt>
                <c:pt idx="250">
                  <c:v>5627</c:v>
                </c:pt>
                <c:pt idx="251">
                  <c:v>7068</c:v>
                </c:pt>
                <c:pt idx="252">
                  <c:v>8515</c:v>
                </c:pt>
                <c:pt idx="253">
                  <c:v>8100</c:v>
                </c:pt>
                <c:pt idx="254">
                  <c:v>9576</c:v>
                </c:pt>
                <c:pt idx="255">
                  <c:v>8034</c:v>
                </c:pt>
                <c:pt idx="256">
                  <c:v>11303</c:v>
                </c:pt>
                <c:pt idx="257">
                  <c:v>7077</c:v>
                </c:pt>
                <c:pt idx="258">
                  <c:v>8686</c:v>
                </c:pt>
                <c:pt idx="259">
                  <c:v>11543</c:v>
                </c:pt>
                <c:pt idx="260">
                  <c:v>6254</c:v>
                </c:pt>
                <c:pt idx="261">
                  <c:v>7149</c:v>
                </c:pt>
                <c:pt idx="262">
                  <c:v>7729</c:v>
                </c:pt>
                <c:pt idx="263">
                  <c:v>10581</c:v>
                </c:pt>
                <c:pt idx="264">
                  <c:v>7727</c:v>
                </c:pt>
                <c:pt idx="265">
                  <c:v>8151</c:v>
                </c:pt>
                <c:pt idx="266">
                  <c:v>3855</c:v>
                </c:pt>
                <c:pt idx="267">
                  <c:v>5900</c:v>
                </c:pt>
                <c:pt idx="268">
                  <c:v>9533</c:v>
                </c:pt>
                <c:pt idx="269">
                  <c:v>2366</c:v>
                </c:pt>
                <c:pt idx="270">
                  <c:v>14300</c:v>
                </c:pt>
                <c:pt idx="271">
                  <c:v>13745</c:v>
                </c:pt>
                <c:pt idx="272">
                  <c:v>6084</c:v>
                </c:pt>
                <c:pt idx="273">
                  <c:v>9300</c:v>
                </c:pt>
                <c:pt idx="274">
                  <c:v>4988</c:v>
                </c:pt>
                <c:pt idx="275">
                  <c:v>5730</c:v>
                </c:pt>
                <c:pt idx="276">
                  <c:v>7398</c:v>
                </c:pt>
                <c:pt idx="277">
                  <c:v>7241</c:v>
                </c:pt>
                <c:pt idx="278">
                  <c:v>8861</c:v>
                </c:pt>
                <c:pt idx="279">
                  <c:v>7568</c:v>
                </c:pt>
                <c:pt idx="280">
                  <c:v>3115</c:v>
                </c:pt>
                <c:pt idx="281">
                  <c:v>8949</c:v>
                </c:pt>
                <c:pt idx="282">
                  <c:v>7072</c:v>
                </c:pt>
                <c:pt idx="283">
                  <c:v>6144</c:v>
                </c:pt>
                <c:pt idx="284">
                  <c:v>6078</c:v>
                </c:pt>
                <c:pt idx="285">
                  <c:v>8732</c:v>
                </c:pt>
                <c:pt idx="286">
                  <c:v>8820</c:v>
                </c:pt>
                <c:pt idx="287">
                  <c:v>7448</c:v>
                </c:pt>
                <c:pt idx="288">
                  <c:v>6275</c:v>
                </c:pt>
                <c:pt idx="289">
                  <c:v>7278</c:v>
                </c:pt>
                <c:pt idx="290">
                  <c:v>8581</c:v>
                </c:pt>
                <c:pt idx="291">
                  <c:v>5572</c:v>
                </c:pt>
                <c:pt idx="292">
                  <c:v>3188</c:v>
                </c:pt>
                <c:pt idx="293">
                  <c:v>9732</c:v>
                </c:pt>
                <c:pt idx="294">
                  <c:v>6101</c:v>
                </c:pt>
                <c:pt idx="295">
                  <c:v>7747</c:v>
                </c:pt>
                <c:pt idx="296">
                  <c:v>4843</c:v>
                </c:pt>
                <c:pt idx="297">
                  <c:v>9132</c:v>
                </c:pt>
                <c:pt idx="298">
                  <c:v>5591</c:v>
                </c:pt>
                <c:pt idx="299">
                  <c:v>6759</c:v>
                </c:pt>
                <c:pt idx="300">
                  <c:v>9454</c:v>
                </c:pt>
                <c:pt idx="301">
                  <c:v>11096</c:v>
                </c:pt>
                <c:pt idx="302">
                  <c:v>10119</c:v>
                </c:pt>
                <c:pt idx="303">
                  <c:v>2865</c:v>
                </c:pt>
                <c:pt idx="304">
                  <c:v>7074</c:v>
                </c:pt>
                <c:pt idx="305">
                  <c:v>9934</c:v>
                </c:pt>
                <c:pt idx="306">
                  <c:v>6588</c:v>
                </c:pt>
                <c:pt idx="307">
                  <c:v>4739</c:v>
                </c:pt>
                <c:pt idx="308">
                  <c:v>15204</c:v>
                </c:pt>
                <c:pt idx="309">
                  <c:v>14460</c:v>
                </c:pt>
                <c:pt idx="310">
                  <c:v>5285</c:v>
                </c:pt>
                <c:pt idx="311">
                  <c:v>9634</c:v>
                </c:pt>
                <c:pt idx="312">
                  <c:v>10232</c:v>
                </c:pt>
                <c:pt idx="313">
                  <c:v>7540</c:v>
                </c:pt>
                <c:pt idx="314">
                  <c:v>8369</c:v>
                </c:pt>
                <c:pt idx="315">
                  <c:v>5292</c:v>
                </c:pt>
                <c:pt idx="316">
                  <c:v>7636</c:v>
                </c:pt>
                <c:pt idx="317">
                  <c:v>12826</c:v>
                </c:pt>
                <c:pt idx="318">
                  <c:v>9945</c:v>
                </c:pt>
                <c:pt idx="319">
                  <c:v>5991</c:v>
                </c:pt>
                <c:pt idx="320">
                  <c:v>11542</c:v>
                </c:pt>
                <c:pt idx="321">
                  <c:v>8442</c:v>
                </c:pt>
                <c:pt idx="322">
                  <c:v>17835</c:v>
                </c:pt>
                <c:pt idx="323">
                  <c:v>8154</c:v>
                </c:pt>
                <c:pt idx="324">
                  <c:v>3512</c:v>
                </c:pt>
                <c:pt idx="325">
                  <c:v>11957</c:v>
                </c:pt>
                <c:pt idx="326">
                  <c:v>12080</c:v>
                </c:pt>
                <c:pt idx="327">
                  <c:v>8780</c:v>
                </c:pt>
                <c:pt idx="328">
                  <c:v>11071</c:v>
                </c:pt>
                <c:pt idx="329">
                  <c:v>11789</c:v>
                </c:pt>
                <c:pt idx="330">
                  <c:v>8408</c:v>
                </c:pt>
                <c:pt idx="331">
                  <c:v>4870</c:v>
                </c:pt>
                <c:pt idx="332">
                  <c:v>7453</c:v>
                </c:pt>
                <c:pt idx="333">
                  <c:v>8711</c:v>
                </c:pt>
                <c:pt idx="334">
                  <c:v>11619</c:v>
                </c:pt>
                <c:pt idx="335">
                  <c:v>7771</c:v>
                </c:pt>
                <c:pt idx="336">
                  <c:v>7904</c:v>
                </c:pt>
                <c:pt idx="337">
                  <c:v>8037</c:v>
                </c:pt>
                <c:pt idx="338">
                  <c:v>14821</c:v>
                </c:pt>
                <c:pt idx="339">
                  <c:v>8305</c:v>
                </c:pt>
                <c:pt idx="340">
                  <c:v>9477</c:v>
                </c:pt>
                <c:pt idx="341">
                  <c:v>9199</c:v>
                </c:pt>
                <c:pt idx="342">
                  <c:v>15578</c:v>
                </c:pt>
                <c:pt idx="343">
                  <c:v>6033</c:v>
                </c:pt>
                <c:pt idx="344">
                  <c:v>8578</c:v>
                </c:pt>
                <c:pt idx="345">
                  <c:v>4680</c:v>
                </c:pt>
                <c:pt idx="346">
                  <c:v>7118</c:v>
                </c:pt>
                <c:pt idx="347">
                  <c:v>3711</c:v>
                </c:pt>
                <c:pt idx="348">
                  <c:v>11254</c:v>
                </c:pt>
                <c:pt idx="349">
                  <c:v>3710</c:v>
                </c:pt>
                <c:pt idx="350">
                  <c:v>11408</c:v>
                </c:pt>
                <c:pt idx="351">
                  <c:v>9423</c:v>
                </c:pt>
                <c:pt idx="352">
                  <c:v>3079</c:v>
                </c:pt>
                <c:pt idx="353">
                  <c:v>11738</c:v>
                </c:pt>
                <c:pt idx="354">
                  <c:v>7941</c:v>
                </c:pt>
                <c:pt idx="355">
                  <c:v>6965</c:v>
                </c:pt>
                <c:pt idx="356">
                  <c:v>4600</c:v>
                </c:pt>
                <c:pt idx="357">
                  <c:v>5570</c:v>
                </c:pt>
                <c:pt idx="358">
                  <c:v>6743</c:v>
                </c:pt>
                <c:pt idx="359">
                  <c:v>8480</c:v>
                </c:pt>
                <c:pt idx="360">
                  <c:v>8060</c:v>
                </c:pt>
                <c:pt idx="361">
                  <c:v>881</c:v>
                </c:pt>
                <c:pt idx="362">
                  <c:v>6551</c:v>
                </c:pt>
                <c:pt idx="363">
                  <c:v>10446</c:v>
                </c:pt>
                <c:pt idx="364">
                  <c:v>8595</c:v>
                </c:pt>
                <c:pt idx="365">
                  <c:v>7845</c:v>
                </c:pt>
                <c:pt idx="366">
                  <c:v>10798</c:v>
                </c:pt>
                <c:pt idx="367">
                  <c:v>5486</c:v>
                </c:pt>
                <c:pt idx="368">
                  <c:v>8039</c:v>
                </c:pt>
                <c:pt idx="369">
                  <c:v>3380</c:v>
                </c:pt>
                <c:pt idx="370">
                  <c:v>3383</c:v>
                </c:pt>
                <c:pt idx="371">
                  <c:v>9094</c:v>
                </c:pt>
                <c:pt idx="372">
                  <c:v>11298</c:v>
                </c:pt>
                <c:pt idx="373">
                  <c:v>11461</c:v>
                </c:pt>
                <c:pt idx="374">
                  <c:v>9015</c:v>
                </c:pt>
                <c:pt idx="375">
                  <c:v>7946</c:v>
                </c:pt>
                <c:pt idx="376">
                  <c:v>10107</c:v>
                </c:pt>
                <c:pt idx="377">
                  <c:v>6855</c:v>
                </c:pt>
                <c:pt idx="378">
                  <c:v>8846</c:v>
                </c:pt>
                <c:pt idx="379">
                  <c:v>7718</c:v>
                </c:pt>
                <c:pt idx="380">
                  <c:v>13876</c:v>
                </c:pt>
                <c:pt idx="381">
                  <c:v>14977</c:v>
                </c:pt>
                <c:pt idx="382">
                  <c:v>9301</c:v>
                </c:pt>
                <c:pt idx="383">
                  <c:v>8321</c:v>
                </c:pt>
                <c:pt idx="384">
                  <c:v>11036</c:v>
                </c:pt>
                <c:pt idx="385">
                  <c:v>12696</c:v>
                </c:pt>
                <c:pt idx="386">
                  <c:v>11362</c:v>
                </c:pt>
                <c:pt idx="387">
                  <c:v>7988</c:v>
                </c:pt>
                <c:pt idx="388">
                  <c:v>4109</c:v>
                </c:pt>
                <c:pt idx="389">
                  <c:v>8431</c:v>
                </c:pt>
                <c:pt idx="390">
                  <c:v>11661</c:v>
                </c:pt>
                <c:pt idx="391">
                  <c:v>10943</c:v>
                </c:pt>
                <c:pt idx="392">
                  <c:v>2242</c:v>
                </c:pt>
                <c:pt idx="393">
                  <c:v>15216</c:v>
                </c:pt>
                <c:pt idx="394">
                  <c:v>1470</c:v>
                </c:pt>
                <c:pt idx="395">
                  <c:v>10724</c:v>
                </c:pt>
                <c:pt idx="396">
                  <c:v>9560</c:v>
                </c:pt>
                <c:pt idx="397">
                  <c:v>5092</c:v>
                </c:pt>
                <c:pt idx="398">
                  <c:v>9766</c:v>
                </c:pt>
                <c:pt idx="399">
                  <c:v>12423</c:v>
                </c:pt>
                <c:pt idx="400">
                  <c:v>10207</c:v>
                </c:pt>
                <c:pt idx="401">
                  <c:v>3430</c:v>
                </c:pt>
                <c:pt idx="402">
                  <c:v>7694</c:v>
                </c:pt>
                <c:pt idx="403">
                  <c:v>8015</c:v>
                </c:pt>
                <c:pt idx="404">
                  <c:v>12398</c:v>
                </c:pt>
                <c:pt idx="405">
                  <c:v>8382</c:v>
                </c:pt>
                <c:pt idx="406">
                  <c:v>10727</c:v>
                </c:pt>
                <c:pt idx="407">
                  <c:v>4880</c:v>
                </c:pt>
                <c:pt idx="408">
                  <c:v>4033</c:v>
                </c:pt>
                <c:pt idx="409">
                  <c:v>4927</c:v>
                </c:pt>
                <c:pt idx="410">
                  <c:v>11119</c:v>
                </c:pt>
                <c:pt idx="411">
                  <c:v>9086</c:v>
                </c:pt>
                <c:pt idx="412">
                  <c:v>3220</c:v>
                </c:pt>
                <c:pt idx="413">
                  <c:v>1708</c:v>
                </c:pt>
                <c:pt idx="414">
                  <c:v>12285</c:v>
                </c:pt>
                <c:pt idx="415">
                  <c:v>10148</c:v>
                </c:pt>
                <c:pt idx="416">
                  <c:v>8968</c:v>
                </c:pt>
                <c:pt idx="417">
                  <c:v>1877</c:v>
                </c:pt>
                <c:pt idx="418">
                  <c:v>4716</c:v>
                </c:pt>
                <c:pt idx="419">
                  <c:v>6480</c:v>
                </c:pt>
                <c:pt idx="420">
                  <c:v>4821</c:v>
                </c:pt>
                <c:pt idx="421">
                  <c:v>12769</c:v>
                </c:pt>
                <c:pt idx="422">
                  <c:v>9764</c:v>
                </c:pt>
                <c:pt idx="423">
                  <c:v>2101</c:v>
                </c:pt>
                <c:pt idx="424">
                  <c:v>7904</c:v>
                </c:pt>
                <c:pt idx="425">
                  <c:v>12053</c:v>
                </c:pt>
                <c:pt idx="426">
                  <c:v>7014</c:v>
                </c:pt>
                <c:pt idx="427">
                  <c:v>6850</c:v>
                </c:pt>
                <c:pt idx="428">
                  <c:v>8380</c:v>
                </c:pt>
                <c:pt idx="429">
                  <c:v>3060</c:v>
                </c:pt>
                <c:pt idx="430">
                  <c:v>6569</c:v>
                </c:pt>
                <c:pt idx="431">
                  <c:v>2887</c:v>
                </c:pt>
                <c:pt idx="432">
                  <c:v>5689</c:v>
                </c:pt>
                <c:pt idx="433">
                  <c:v>7341</c:v>
                </c:pt>
                <c:pt idx="434">
                  <c:v>10883</c:v>
                </c:pt>
                <c:pt idx="435">
                  <c:v>6089</c:v>
                </c:pt>
                <c:pt idx="436">
                  <c:v>7174</c:v>
                </c:pt>
                <c:pt idx="437">
                  <c:v>3191</c:v>
                </c:pt>
                <c:pt idx="438">
                  <c:v>4617</c:v>
                </c:pt>
                <c:pt idx="439">
                  <c:v>8705</c:v>
                </c:pt>
                <c:pt idx="440">
                  <c:v>8261</c:v>
                </c:pt>
                <c:pt idx="441">
                  <c:v>842</c:v>
                </c:pt>
                <c:pt idx="442">
                  <c:v>9761</c:v>
                </c:pt>
                <c:pt idx="443">
                  <c:v>11705</c:v>
                </c:pt>
                <c:pt idx="444">
                  <c:v>4907</c:v>
                </c:pt>
                <c:pt idx="445">
                  <c:v>10022</c:v>
                </c:pt>
                <c:pt idx="446">
                  <c:v>7100</c:v>
                </c:pt>
                <c:pt idx="447">
                  <c:v>11248</c:v>
                </c:pt>
                <c:pt idx="448">
                  <c:v>6652</c:v>
                </c:pt>
                <c:pt idx="449">
                  <c:v>14524</c:v>
                </c:pt>
                <c:pt idx="450">
                  <c:v>10474</c:v>
                </c:pt>
                <c:pt idx="451">
                  <c:v>7343</c:v>
                </c:pt>
                <c:pt idx="452">
                  <c:v>9184</c:v>
                </c:pt>
                <c:pt idx="453">
                  <c:v>7003</c:v>
                </c:pt>
                <c:pt idx="454">
                  <c:v>10110</c:v>
                </c:pt>
                <c:pt idx="455">
                  <c:v>8170</c:v>
                </c:pt>
                <c:pt idx="456">
                  <c:v>11564</c:v>
                </c:pt>
                <c:pt idx="457">
                  <c:v>6808</c:v>
                </c:pt>
                <c:pt idx="458">
                  <c:v>4017</c:v>
                </c:pt>
                <c:pt idx="459">
                  <c:v>7401</c:v>
                </c:pt>
                <c:pt idx="460">
                  <c:v>4220</c:v>
                </c:pt>
                <c:pt idx="461">
                  <c:v>9376</c:v>
                </c:pt>
                <c:pt idx="462">
                  <c:v>4971</c:v>
                </c:pt>
                <c:pt idx="463">
                  <c:v>2017</c:v>
                </c:pt>
                <c:pt idx="464">
                  <c:v>8283</c:v>
                </c:pt>
                <c:pt idx="465">
                  <c:v>8184</c:v>
                </c:pt>
                <c:pt idx="466">
                  <c:v>4902</c:v>
                </c:pt>
                <c:pt idx="467">
                  <c:v>5514</c:v>
                </c:pt>
                <c:pt idx="468">
                  <c:v>5399</c:v>
                </c:pt>
                <c:pt idx="469">
                  <c:v>3311</c:v>
                </c:pt>
                <c:pt idx="470">
                  <c:v>2412</c:v>
                </c:pt>
                <c:pt idx="471">
                  <c:v>24094</c:v>
                </c:pt>
                <c:pt idx="472">
                  <c:v>5085</c:v>
                </c:pt>
                <c:pt idx="473">
                  <c:v>6229</c:v>
                </c:pt>
                <c:pt idx="474">
                  <c:v>10687</c:v>
                </c:pt>
                <c:pt idx="475">
                  <c:v>7495</c:v>
                </c:pt>
                <c:pt idx="476">
                  <c:v>11379</c:v>
                </c:pt>
                <c:pt idx="477">
                  <c:v>20507</c:v>
                </c:pt>
                <c:pt idx="478">
                  <c:v>7644</c:v>
                </c:pt>
                <c:pt idx="479">
                  <c:v>14572</c:v>
                </c:pt>
                <c:pt idx="480">
                  <c:v>4343</c:v>
                </c:pt>
                <c:pt idx="481">
                  <c:v>14839</c:v>
                </c:pt>
                <c:pt idx="482">
                  <c:v>8052</c:v>
                </c:pt>
                <c:pt idx="483">
                  <c:v>4239</c:v>
                </c:pt>
                <c:pt idx="484">
                  <c:v>1745</c:v>
                </c:pt>
                <c:pt idx="485">
                  <c:v>8835</c:v>
                </c:pt>
                <c:pt idx="486">
                  <c:v>8825</c:v>
                </c:pt>
                <c:pt idx="487">
                  <c:v>9071</c:v>
                </c:pt>
                <c:pt idx="488">
                  <c:v>6739</c:v>
                </c:pt>
                <c:pt idx="489">
                  <c:v>13232</c:v>
                </c:pt>
                <c:pt idx="490">
                  <c:v>11943</c:v>
                </c:pt>
                <c:pt idx="491">
                  <c:v>4783</c:v>
                </c:pt>
                <c:pt idx="492">
                  <c:v>14277</c:v>
                </c:pt>
                <c:pt idx="493">
                  <c:v>9401</c:v>
                </c:pt>
              </c:numCache>
            </c:numRef>
          </c:yVal>
          <c:bubbleSize>
            <c:numRef>
              <c:f>Public!$D$2:$D$495</c:f>
              <c:numCache>
                <c:formatCode>General</c:formatCode>
                <c:ptCount val="494"/>
                <c:pt idx="0">
                  <c:v>33</c:v>
                </c:pt>
                <c:pt idx="1">
                  <c:v>42</c:v>
                </c:pt>
                <c:pt idx="2">
                  <c:v>30</c:v>
                </c:pt>
                <c:pt idx="3">
                  <c:v>27</c:v>
                </c:pt>
                <c:pt idx="4">
                  <c:v>32</c:v>
                </c:pt>
                <c:pt idx="5">
                  <c:v>34</c:v>
                </c:pt>
                <c:pt idx="6">
                  <c:v>8</c:v>
                </c:pt>
                <c:pt idx="7">
                  <c:v>16</c:v>
                </c:pt>
                <c:pt idx="8">
                  <c:v>23</c:v>
                </c:pt>
                <c:pt idx="9">
                  <c:v>34</c:v>
                </c:pt>
                <c:pt idx="10">
                  <c:v>30</c:v>
                </c:pt>
                <c:pt idx="11">
                  <c:v>22</c:v>
                </c:pt>
                <c:pt idx="12">
                  <c:v>23</c:v>
                </c:pt>
                <c:pt idx="13">
                  <c:v>55</c:v>
                </c:pt>
                <c:pt idx="14">
                  <c:v>14</c:v>
                </c:pt>
                <c:pt idx="15">
                  <c:v>48</c:v>
                </c:pt>
                <c:pt idx="16">
                  <c:v>32</c:v>
                </c:pt>
                <c:pt idx="17">
                  <c:v>45</c:v>
                </c:pt>
                <c:pt idx="18">
                  <c:v>18</c:v>
                </c:pt>
                <c:pt idx="19">
                  <c:v>15</c:v>
                </c:pt>
                <c:pt idx="20">
                  <c:v>44</c:v>
                </c:pt>
                <c:pt idx="21">
                  <c:v>28</c:v>
                </c:pt>
                <c:pt idx="22">
                  <c:v>43</c:v>
                </c:pt>
                <c:pt idx="23">
                  <c:v>28</c:v>
                </c:pt>
                <c:pt idx="24">
                  <c:v>26</c:v>
                </c:pt>
                <c:pt idx="25">
                  <c:v>10</c:v>
                </c:pt>
                <c:pt idx="26">
                  <c:v>49</c:v>
                </c:pt>
                <c:pt idx="27">
                  <c:v>27</c:v>
                </c:pt>
                <c:pt idx="28">
                  <c:v>31</c:v>
                </c:pt>
                <c:pt idx="29">
                  <c:v>32</c:v>
                </c:pt>
                <c:pt idx="30">
                  <c:v>40</c:v>
                </c:pt>
                <c:pt idx="31">
                  <c:v>44</c:v>
                </c:pt>
                <c:pt idx="32">
                  <c:v>12</c:v>
                </c:pt>
                <c:pt idx="33">
                  <c:v>34</c:v>
                </c:pt>
                <c:pt idx="34">
                  <c:v>21</c:v>
                </c:pt>
                <c:pt idx="35">
                  <c:v>35</c:v>
                </c:pt>
                <c:pt idx="36">
                  <c:v>21</c:v>
                </c:pt>
                <c:pt idx="37">
                  <c:v>19</c:v>
                </c:pt>
                <c:pt idx="38">
                  <c:v>18</c:v>
                </c:pt>
                <c:pt idx="39">
                  <c:v>33</c:v>
                </c:pt>
                <c:pt idx="40">
                  <c:v>28</c:v>
                </c:pt>
                <c:pt idx="41">
                  <c:v>21</c:v>
                </c:pt>
                <c:pt idx="42">
                  <c:v>8</c:v>
                </c:pt>
                <c:pt idx="43">
                  <c:v>33</c:v>
                </c:pt>
                <c:pt idx="44">
                  <c:v>13</c:v>
                </c:pt>
                <c:pt idx="45">
                  <c:v>32</c:v>
                </c:pt>
                <c:pt idx="46">
                  <c:v>17</c:v>
                </c:pt>
                <c:pt idx="47">
                  <c:v>16</c:v>
                </c:pt>
                <c:pt idx="48">
                  <c:v>34</c:v>
                </c:pt>
                <c:pt idx="49">
                  <c:v>20</c:v>
                </c:pt>
                <c:pt idx="50">
                  <c:v>17</c:v>
                </c:pt>
                <c:pt idx="51">
                  <c:v>28</c:v>
                </c:pt>
                <c:pt idx="52">
                  <c:v>22</c:v>
                </c:pt>
                <c:pt idx="53">
                  <c:v>37</c:v>
                </c:pt>
                <c:pt idx="54">
                  <c:v>50</c:v>
                </c:pt>
                <c:pt idx="55">
                  <c:v>22</c:v>
                </c:pt>
                <c:pt idx="56">
                  <c:v>25</c:v>
                </c:pt>
                <c:pt idx="57">
                  <c:v>25</c:v>
                </c:pt>
                <c:pt idx="58">
                  <c:v>30</c:v>
                </c:pt>
                <c:pt idx="59">
                  <c:v>37</c:v>
                </c:pt>
                <c:pt idx="60">
                  <c:v>59</c:v>
                </c:pt>
                <c:pt idx="61">
                  <c:v>34</c:v>
                </c:pt>
                <c:pt idx="62">
                  <c:v>25</c:v>
                </c:pt>
                <c:pt idx="63">
                  <c:v>24</c:v>
                </c:pt>
                <c:pt idx="64">
                  <c:v>15</c:v>
                </c:pt>
                <c:pt idx="65">
                  <c:v>17</c:v>
                </c:pt>
                <c:pt idx="66">
                  <c:v>46</c:v>
                </c:pt>
                <c:pt idx="67">
                  <c:v>14</c:v>
                </c:pt>
                <c:pt idx="68">
                  <c:v>51</c:v>
                </c:pt>
                <c:pt idx="69">
                  <c:v>12</c:v>
                </c:pt>
                <c:pt idx="70">
                  <c:v>32</c:v>
                </c:pt>
                <c:pt idx="71">
                  <c:v>13</c:v>
                </c:pt>
                <c:pt idx="72">
                  <c:v>38</c:v>
                </c:pt>
                <c:pt idx="73">
                  <c:v>11</c:v>
                </c:pt>
                <c:pt idx="74">
                  <c:v>8</c:v>
                </c:pt>
                <c:pt idx="75">
                  <c:v>19</c:v>
                </c:pt>
                <c:pt idx="76">
                  <c:v>25</c:v>
                </c:pt>
                <c:pt idx="77">
                  <c:v>66</c:v>
                </c:pt>
                <c:pt idx="78">
                  <c:v>18</c:v>
                </c:pt>
                <c:pt idx="79">
                  <c:v>18</c:v>
                </c:pt>
                <c:pt idx="80">
                  <c:v>47</c:v>
                </c:pt>
                <c:pt idx="81">
                  <c:v>20</c:v>
                </c:pt>
                <c:pt idx="82">
                  <c:v>26</c:v>
                </c:pt>
                <c:pt idx="83">
                  <c:v>40</c:v>
                </c:pt>
                <c:pt idx="84">
                  <c:v>23</c:v>
                </c:pt>
                <c:pt idx="85">
                  <c:v>47</c:v>
                </c:pt>
                <c:pt idx="86">
                  <c:v>29</c:v>
                </c:pt>
                <c:pt idx="87">
                  <c:v>27</c:v>
                </c:pt>
                <c:pt idx="88">
                  <c:v>50</c:v>
                </c:pt>
                <c:pt idx="89">
                  <c:v>17</c:v>
                </c:pt>
                <c:pt idx="90">
                  <c:v>25</c:v>
                </c:pt>
                <c:pt idx="91">
                  <c:v>12</c:v>
                </c:pt>
                <c:pt idx="92">
                  <c:v>45</c:v>
                </c:pt>
                <c:pt idx="93">
                  <c:v>18</c:v>
                </c:pt>
                <c:pt idx="94">
                  <c:v>14</c:v>
                </c:pt>
                <c:pt idx="95">
                  <c:v>54</c:v>
                </c:pt>
                <c:pt idx="96">
                  <c:v>20</c:v>
                </c:pt>
                <c:pt idx="97">
                  <c:v>14</c:v>
                </c:pt>
                <c:pt idx="98">
                  <c:v>19</c:v>
                </c:pt>
                <c:pt idx="99">
                  <c:v>29</c:v>
                </c:pt>
                <c:pt idx="100">
                  <c:v>27</c:v>
                </c:pt>
                <c:pt idx="101">
                  <c:v>32</c:v>
                </c:pt>
                <c:pt idx="102">
                  <c:v>42</c:v>
                </c:pt>
                <c:pt idx="103">
                  <c:v>19</c:v>
                </c:pt>
                <c:pt idx="104">
                  <c:v>48</c:v>
                </c:pt>
                <c:pt idx="105">
                  <c:v>24</c:v>
                </c:pt>
                <c:pt idx="106">
                  <c:v>8</c:v>
                </c:pt>
                <c:pt idx="107">
                  <c:v>23</c:v>
                </c:pt>
                <c:pt idx="108">
                  <c:v>52</c:v>
                </c:pt>
                <c:pt idx="109">
                  <c:v>21</c:v>
                </c:pt>
                <c:pt idx="110">
                  <c:v>36</c:v>
                </c:pt>
                <c:pt idx="111">
                  <c:v>40</c:v>
                </c:pt>
                <c:pt idx="112">
                  <c:v>19</c:v>
                </c:pt>
                <c:pt idx="113">
                  <c:v>58</c:v>
                </c:pt>
                <c:pt idx="114">
                  <c:v>32</c:v>
                </c:pt>
                <c:pt idx="115">
                  <c:v>20</c:v>
                </c:pt>
                <c:pt idx="116">
                  <c:v>32</c:v>
                </c:pt>
                <c:pt idx="117">
                  <c:v>29</c:v>
                </c:pt>
                <c:pt idx="118">
                  <c:v>26</c:v>
                </c:pt>
                <c:pt idx="119">
                  <c:v>15</c:v>
                </c:pt>
                <c:pt idx="120">
                  <c:v>27</c:v>
                </c:pt>
                <c:pt idx="121">
                  <c:v>16</c:v>
                </c:pt>
                <c:pt idx="122">
                  <c:v>42</c:v>
                </c:pt>
                <c:pt idx="123">
                  <c:v>31</c:v>
                </c:pt>
                <c:pt idx="124">
                  <c:v>42</c:v>
                </c:pt>
                <c:pt idx="125">
                  <c:v>15</c:v>
                </c:pt>
                <c:pt idx="126">
                  <c:v>10</c:v>
                </c:pt>
                <c:pt idx="127">
                  <c:v>17</c:v>
                </c:pt>
                <c:pt idx="128">
                  <c:v>46</c:v>
                </c:pt>
                <c:pt idx="129">
                  <c:v>56</c:v>
                </c:pt>
                <c:pt idx="130">
                  <c:v>63</c:v>
                </c:pt>
                <c:pt idx="131">
                  <c:v>17</c:v>
                </c:pt>
                <c:pt idx="132">
                  <c:v>23</c:v>
                </c:pt>
                <c:pt idx="133">
                  <c:v>13</c:v>
                </c:pt>
                <c:pt idx="134">
                  <c:v>19</c:v>
                </c:pt>
                <c:pt idx="135">
                  <c:v>38</c:v>
                </c:pt>
                <c:pt idx="136">
                  <c:v>25</c:v>
                </c:pt>
                <c:pt idx="137">
                  <c:v>6</c:v>
                </c:pt>
                <c:pt idx="138">
                  <c:v>39</c:v>
                </c:pt>
                <c:pt idx="139">
                  <c:v>41</c:v>
                </c:pt>
                <c:pt idx="140">
                  <c:v>20</c:v>
                </c:pt>
                <c:pt idx="141">
                  <c:v>45</c:v>
                </c:pt>
                <c:pt idx="142">
                  <c:v>27</c:v>
                </c:pt>
                <c:pt idx="143">
                  <c:v>29</c:v>
                </c:pt>
                <c:pt idx="144">
                  <c:v>20</c:v>
                </c:pt>
                <c:pt idx="145">
                  <c:v>20</c:v>
                </c:pt>
                <c:pt idx="146">
                  <c:v>14</c:v>
                </c:pt>
                <c:pt idx="147">
                  <c:v>26</c:v>
                </c:pt>
                <c:pt idx="148">
                  <c:v>10</c:v>
                </c:pt>
                <c:pt idx="149">
                  <c:v>27</c:v>
                </c:pt>
                <c:pt idx="150">
                  <c:v>28</c:v>
                </c:pt>
                <c:pt idx="151">
                  <c:v>21</c:v>
                </c:pt>
                <c:pt idx="152">
                  <c:v>44</c:v>
                </c:pt>
                <c:pt idx="153">
                  <c:v>20</c:v>
                </c:pt>
                <c:pt idx="154">
                  <c:v>25</c:v>
                </c:pt>
                <c:pt idx="155">
                  <c:v>14</c:v>
                </c:pt>
                <c:pt idx="156">
                  <c:v>29</c:v>
                </c:pt>
                <c:pt idx="157">
                  <c:v>24</c:v>
                </c:pt>
                <c:pt idx="158">
                  <c:v>16</c:v>
                </c:pt>
                <c:pt idx="159">
                  <c:v>17</c:v>
                </c:pt>
                <c:pt idx="160">
                  <c:v>56</c:v>
                </c:pt>
                <c:pt idx="161">
                  <c:v>21</c:v>
                </c:pt>
                <c:pt idx="162">
                  <c:v>38</c:v>
                </c:pt>
                <c:pt idx="163">
                  <c:v>26</c:v>
                </c:pt>
                <c:pt idx="164">
                  <c:v>19</c:v>
                </c:pt>
                <c:pt idx="165">
                  <c:v>15</c:v>
                </c:pt>
                <c:pt idx="166">
                  <c:v>10</c:v>
                </c:pt>
                <c:pt idx="167">
                  <c:v>20</c:v>
                </c:pt>
                <c:pt idx="168">
                  <c:v>15</c:v>
                </c:pt>
                <c:pt idx="169">
                  <c:v>20</c:v>
                </c:pt>
                <c:pt idx="170">
                  <c:v>16</c:v>
                </c:pt>
                <c:pt idx="171">
                  <c:v>31</c:v>
                </c:pt>
                <c:pt idx="172">
                  <c:v>28</c:v>
                </c:pt>
                <c:pt idx="173">
                  <c:v>26</c:v>
                </c:pt>
                <c:pt idx="174">
                  <c:v>56</c:v>
                </c:pt>
                <c:pt idx="175">
                  <c:v>78</c:v>
                </c:pt>
                <c:pt idx="176">
                  <c:v>52</c:v>
                </c:pt>
                <c:pt idx="177">
                  <c:v>44</c:v>
                </c:pt>
                <c:pt idx="178">
                  <c:v>57</c:v>
                </c:pt>
                <c:pt idx="179">
                  <c:v>21</c:v>
                </c:pt>
                <c:pt idx="180">
                  <c:v>11</c:v>
                </c:pt>
                <c:pt idx="181">
                  <c:v>22</c:v>
                </c:pt>
                <c:pt idx="182">
                  <c:v>29</c:v>
                </c:pt>
                <c:pt idx="183">
                  <c:v>14</c:v>
                </c:pt>
                <c:pt idx="184">
                  <c:v>21</c:v>
                </c:pt>
                <c:pt idx="185">
                  <c:v>31</c:v>
                </c:pt>
                <c:pt idx="186">
                  <c:v>31</c:v>
                </c:pt>
                <c:pt idx="187">
                  <c:v>37</c:v>
                </c:pt>
                <c:pt idx="188">
                  <c:v>31</c:v>
                </c:pt>
                <c:pt idx="189">
                  <c:v>39</c:v>
                </c:pt>
                <c:pt idx="190">
                  <c:v>11</c:v>
                </c:pt>
                <c:pt idx="191">
                  <c:v>64</c:v>
                </c:pt>
                <c:pt idx="192">
                  <c:v>23</c:v>
                </c:pt>
                <c:pt idx="193">
                  <c:v>14</c:v>
                </c:pt>
                <c:pt idx="194">
                  <c:v>24</c:v>
                </c:pt>
                <c:pt idx="195">
                  <c:v>60</c:v>
                </c:pt>
                <c:pt idx="196">
                  <c:v>28</c:v>
                </c:pt>
                <c:pt idx="197">
                  <c:v>25</c:v>
                </c:pt>
                <c:pt idx="198">
                  <c:v>46</c:v>
                </c:pt>
                <c:pt idx="199">
                  <c:v>20</c:v>
                </c:pt>
                <c:pt idx="200">
                  <c:v>34</c:v>
                </c:pt>
                <c:pt idx="201">
                  <c:v>70</c:v>
                </c:pt>
                <c:pt idx="202">
                  <c:v>37</c:v>
                </c:pt>
                <c:pt idx="203">
                  <c:v>10</c:v>
                </c:pt>
                <c:pt idx="204">
                  <c:v>37</c:v>
                </c:pt>
                <c:pt idx="205">
                  <c:v>47</c:v>
                </c:pt>
                <c:pt idx="206">
                  <c:v>48</c:v>
                </c:pt>
                <c:pt idx="207">
                  <c:v>13</c:v>
                </c:pt>
                <c:pt idx="208">
                  <c:v>33</c:v>
                </c:pt>
                <c:pt idx="209">
                  <c:v>23</c:v>
                </c:pt>
                <c:pt idx="210">
                  <c:v>25</c:v>
                </c:pt>
                <c:pt idx="211">
                  <c:v>14</c:v>
                </c:pt>
                <c:pt idx="212">
                  <c:v>27</c:v>
                </c:pt>
                <c:pt idx="213">
                  <c:v>26</c:v>
                </c:pt>
                <c:pt idx="214">
                  <c:v>52</c:v>
                </c:pt>
                <c:pt idx="215">
                  <c:v>25</c:v>
                </c:pt>
                <c:pt idx="216">
                  <c:v>18</c:v>
                </c:pt>
                <c:pt idx="217">
                  <c:v>20</c:v>
                </c:pt>
                <c:pt idx="218">
                  <c:v>28</c:v>
                </c:pt>
                <c:pt idx="219">
                  <c:v>32</c:v>
                </c:pt>
                <c:pt idx="220">
                  <c:v>40</c:v>
                </c:pt>
                <c:pt idx="221">
                  <c:v>42</c:v>
                </c:pt>
                <c:pt idx="222">
                  <c:v>75</c:v>
                </c:pt>
                <c:pt idx="223">
                  <c:v>14</c:v>
                </c:pt>
                <c:pt idx="224">
                  <c:v>73</c:v>
                </c:pt>
                <c:pt idx="225">
                  <c:v>33</c:v>
                </c:pt>
                <c:pt idx="226">
                  <c:v>19</c:v>
                </c:pt>
                <c:pt idx="227">
                  <c:v>33</c:v>
                </c:pt>
                <c:pt idx="228">
                  <c:v>36</c:v>
                </c:pt>
                <c:pt idx="229">
                  <c:v>34</c:v>
                </c:pt>
                <c:pt idx="230">
                  <c:v>42</c:v>
                </c:pt>
                <c:pt idx="231">
                  <c:v>42</c:v>
                </c:pt>
                <c:pt idx="232">
                  <c:v>20</c:v>
                </c:pt>
                <c:pt idx="233">
                  <c:v>43</c:v>
                </c:pt>
                <c:pt idx="234">
                  <c:v>58</c:v>
                </c:pt>
                <c:pt idx="235">
                  <c:v>47</c:v>
                </c:pt>
                <c:pt idx="236">
                  <c:v>24</c:v>
                </c:pt>
                <c:pt idx="237">
                  <c:v>27</c:v>
                </c:pt>
                <c:pt idx="238">
                  <c:v>28</c:v>
                </c:pt>
                <c:pt idx="239">
                  <c:v>45</c:v>
                </c:pt>
                <c:pt idx="240">
                  <c:v>34</c:v>
                </c:pt>
                <c:pt idx="241">
                  <c:v>18</c:v>
                </c:pt>
                <c:pt idx="242">
                  <c:v>20</c:v>
                </c:pt>
                <c:pt idx="243">
                  <c:v>25</c:v>
                </c:pt>
                <c:pt idx="244">
                  <c:v>10</c:v>
                </c:pt>
                <c:pt idx="245">
                  <c:v>26</c:v>
                </c:pt>
                <c:pt idx="246">
                  <c:v>31</c:v>
                </c:pt>
                <c:pt idx="247">
                  <c:v>27</c:v>
                </c:pt>
                <c:pt idx="248">
                  <c:v>42</c:v>
                </c:pt>
                <c:pt idx="249">
                  <c:v>40</c:v>
                </c:pt>
                <c:pt idx="250">
                  <c:v>41</c:v>
                </c:pt>
                <c:pt idx="251">
                  <c:v>14</c:v>
                </c:pt>
                <c:pt idx="252">
                  <c:v>35</c:v>
                </c:pt>
                <c:pt idx="253">
                  <c:v>37</c:v>
                </c:pt>
                <c:pt idx="254">
                  <c:v>18</c:v>
                </c:pt>
                <c:pt idx="255">
                  <c:v>16</c:v>
                </c:pt>
                <c:pt idx="256">
                  <c:v>23</c:v>
                </c:pt>
                <c:pt idx="257">
                  <c:v>39</c:v>
                </c:pt>
                <c:pt idx="258">
                  <c:v>9</c:v>
                </c:pt>
                <c:pt idx="259">
                  <c:v>29</c:v>
                </c:pt>
                <c:pt idx="260">
                  <c:v>32</c:v>
                </c:pt>
                <c:pt idx="261">
                  <c:v>53</c:v>
                </c:pt>
                <c:pt idx="262">
                  <c:v>25</c:v>
                </c:pt>
                <c:pt idx="263">
                  <c:v>20</c:v>
                </c:pt>
                <c:pt idx="264">
                  <c:v>27</c:v>
                </c:pt>
                <c:pt idx="265">
                  <c:v>13</c:v>
                </c:pt>
                <c:pt idx="266">
                  <c:v>51</c:v>
                </c:pt>
                <c:pt idx="267">
                  <c:v>31</c:v>
                </c:pt>
                <c:pt idx="268">
                  <c:v>18</c:v>
                </c:pt>
                <c:pt idx="269">
                  <c:v>13</c:v>
                </c:pt>
                <c:pt idx="270">
                  <c:v>21</c:v>
                </c:pt>
                <c:pt idx="271">
                  <c:v>21</c:v>
                </c:pt>
                <c:pt idx="272">
                  <c:v>29</c:v>
                </c:pt>
                <c:pt idx="273">
                  <c:v>22</c:v>
                </c:pt>
                <c:pt idx="274">
                  <c:v>31</c:v>
                </c:pt>
                <c:pt idx="275">
                  <c:v>59</c:v>
                </c:pt>
                <c:pt idx="276">
                  <c:v>26</c:v>
                </c:pt>
                <c:pt idx="277">
                  <c:v>60</c:v>
                </c:pt>
                <c:pt idx="278">
                  <c:v>71</c:v>
                </c:pt>
                <c:pt idx="279">
                  <c:v>22</c:v>
                </c:pt>
                <c:pt idx="280">
                  <c:v>49</c:v>
                </c:pt>
                <c:pt idx="281">
                  <c:v>30</c:v>
                </c:pt>
                <c:pt idx="282">
                  <c:v>18</c:v>
                </c:pt>
                <c:pt idx="283">
                  <c:v>12</c:v>
                </c:pt>
                <c:pt idx="284">
                  <c:v>36</c:v>
                </c:pt>
                <c:pt idx="285">
                  <c:v>27</c:v>
                </c:pt>
                <c:pt idx="286">
                  <c:v>72</c:v>
                </c:pt>
                <c:pt idx="287">
                  <c:v>49</c:v>
                </c:pt>
                <c:pt idx="288">
                  <c:v>32</c:v>
                </c:pt>
                <c:pt idx="289">
                  <c:v>20</c:v>
                </c:pt>
                <c:pt idx="290">
                  <c:v>30</c:v>
                </c:pt>
                <c:pt idx="291">
                  <c:v>30</c:v>
                </c:pt>
                <c:pt idx="292">
                  <c:v>22</c:v>
                </c:pt>
                <c:pt idx="293">
                  <c:v>52</c:v>
                </c:pt>
                <c:pt idx="294">
                  <c:v>40</c:v>
                </c:pt>
                <c:pt idx="295">
                  <c:v>31</c:v>
                </c:pt>
                <c:pt idx="296">
                  <c:v>23</c:v>
                </c:pt>
                <c:pt idx="297">
                  <c:v>65</c:v>
                </c:pt>
                <c:pt idx="298">
                  <c:v>28</c:v>
                </c:pt>
                <c:pt idx="299">
                  <c:v>69</c:v>
                </c:pt>
                <c:pt idx="300">
                  <c:v>23</c:v>
                </c:pt>
                <c:pt idx="301">
                  <c:v>44</c:v>
                </c:pt>
                <c:pt idx="302">
                  <c:v>11</c:v>
                </c:pt>
                <c:pt idx="303">
                  <c:v>66</c:v>
                </c:pt>
                <c:pt idx="304">
                  <c:v>81</c:v>
                </c:pt>
                <c:pt idx="305">
                  <c:v>21</c:v>
                </c:pt>
                <c:pt idx="306">
                  <c:v>34</c:v>
                </c:pt>
                <c:pt idx="307">
                  <c:v>36</c:v>
                </c:pt>
                <c:pt idx="308">
                  <c:v>25</c:v>
                </c:pt>
                <c:pt idx="309">
                  <c:v>12</c:v>
                </c:pt>
                <c:pt idx="310">
                  <c:v>14</c:v>
                </c:pt>
                <c:pt idx="311">
                  <c:v>38</c:v>
                </c:pt>
                <c:pt idx="312">
                  <c:v>31</c:v>
                </c:pt>
                <c:pt idx="313">
                  <c:v>18</c:v>
                </c:pt>
                <c:pt idx="314">
                  <c:v>47</c:v>
                </c:pt>
                <c:pt idx="315">
                  <c:v>70</c:v>
                </c:pt>
                <c:pt idx="316">
                  <c:v>61</c:v>
                </c:pt>
                <c:pt idx="317">
                  <c:v>13</c:v>
                </c:pt>
                <c:pt idx="318">
                  <c:v>20</c:v>
                </c:pt>
                <c:pt idx="319">
                  <c:v>23</c:v>
                </c:pt>
                <c:pt idx="320">
                  <c:v>38</c:v>
                </c:pt>
                <c:pt idx="321">
                  <c:v>41</c:v>
                </c:pt>
                <c:pt idx="322">
                  <c:v>36</c:v>
                </c:pt>
                <c:pt idx="323">
                  <c:v>31</c:v>
                </c:pt>
                <c:pt idx="324">
                  <c:v>55</c:v>
                </c:pt>
                <c:pt idx="325">
                  <c:v>50</c:v>
                </c:pt>
                <c:pt idx="326">
                  <c:v>36</c:v>
                </c:pt>
                <c:pt idx="327">
                  <c:v>20</c:v>
                </c:pt>
                <c:pt idx="328">
                  <c:v>19</c:v>
                </c:pt>
                <c:pt idx="329">
                  <c:v>72</c:v>
                </c:pt>
                <c:pt idx="330">
                  <c:v>36</c:v>
                </c:pt>
                <c:pt idx="331">
                  <c:v>15</c:v>
                </c:pt>
                <c:pt idx="332">
                  <c:v>44</c:v>
                </c:pt>
                <c:pt idx="333">
                  <c:v>40</c:v>
                </c:pt>
                <c:pt idx="334">
                  <c:v>18</c:v>
                </c:pt>
                <c:pt idx="335">
                  <c:v>18</c:v>
                </c:pt>
                <c:pt idx="336">
                  <c:v>21</c:v>
                </c:pt>
                <c:pt idx="337">
                  <c:v>35</c:v>
                </c:pt>
                <c:pt idx="338">
                  <c:v>20</c:v>
                </c:pt>
                <c:pt idx="339">
                  <c:v>15</c:v>
                </c:pt>
                <c:pt idx="340">
                  <c:v>54</c:v>
                </c:pt>
                <c:pt idx="341">
                  <c:v>22</c:v>
                </c:pt>
                <c:pt idx="342">
                  <c:v>13</c:v>
                </c:pt>
                <c:pt idx="343">
                  <c:v>70</c:v>
                </c:pt>
                <c:pt idx="344">
                  <c:v>22</c:v>
                </c:pt>
                <c:pt idx="345">
                  <c:v>25</c:v>
                </c:pt>
                <c:pt idx="346">
                  <c:v>15</c:v>
                </c:pt>
                <c:pt idx="347">
                  <c:v>47</c:v>
                </c:pt>
                <c:pt idx="348">
                  <c:v>14</c:v>
                </c:pt>
                <c:pt idx="349">
                  <c:v>37</c:v>
                </c:pt>
                <c:pt idx="350">
                  <c:v>24</c:v>
                </c:pt>
                <c:pt idx="351">
                  <c:v>72</c:v>
                </c:pt>
                <c:pt idx="352">
                  <c:v>15</c:v>
                </c:pt>
                <c:pt idx="353">
                  <c:v>24</c:v>
                </c:pt>
                <c:pt idx="354">
                  <c:v>16</c:v>
                </c:pt>
                <c:pt idx="355">
                  <c:v>22</c:v>
                </c:pt>
                <c:pt idx="356">
                  <c:v>39</c:v>
                </c:pt>
                <c:pt idx="357">
                  <c:v>41</c:v>
                </c:pt>
                <c:pt idx="358">
                  <c:v>19</c:v>
                </c:pt>
                <c:pt idx="359">
                  <c:v>26</c:v>
                </c:pt>
                <c:pt idx="360">
                  <c:v>29</c:v>
                </c:pt>
                <c:pt idx="361">
                  <c:v>59</c:v>
                </c:pt>
                <c:pt idx="362">
                  <c:v>27</c:v>
                </c:pt>
                <c:pt idx="363">
                  <c:v>19</c:v>
                </c:pt>
                <c:pt idx="364">
                  <c:v>40</c:v>
                </c:pt>
                <c:pt idx="365">
                  <c:v>21</c:v>
                </c:pt>
                <c:pt idx="366">
                  <c:v>24</c:v>
                </c:pt>
                <c:pt idx="367">
                  <c:v>48</c:v>
                </c:pt>
                <c:pt idx="368">
                  <c:v>31</c:v>
                </c:pt>
                <c:pt idx="369">
                  <c:v>29</c:v>
                </c:pt>
                <c:pt idx="370">
                  <c:v>14</c:v>
                </c:pt>
                <c:pt idx="371">
                  <c:v>67</c:v>
                </c:pt>
                <c:pt idx="372">
                  <c:v>26</c:v>
                </c:pt>
                <c:pt idx="373">
                  <c:v>72</c:v>
                </c:pt>
                <c:pt idx="374">
                  <c:v>40</c:v>
                </c:pt>
                <c:pt idx="375">
                  <c:v>27</c:v>
                </c:pt>
                <c:pt idx="376">
                  <c:v>23</c:v>
                </c:pt>
                <c:pt idx="377">
                  <c:v>37</c:v>
                </c:pt>
                <c:pt idx="378">
                  <c:v>28</c:v>
                </c:pt>
                <c:pt idx="379">
                  <c:v>41</c:v>
                </c:pt>
                <c:pt idx="380">
                  <c:v>21</c:v>
                </c:pt>
                <c:pt idx="381">
                  <c:v>29</c:v>
                </c:pt>
                <c:pt idx="382">
                  <c:v>12</c:v>
                </c:pt>
                <c:pt idx="383">
                  <c:v>68</c:v>
                </c:pt>
                <c:pt idx="384">
                  <c:v>27</c:v>
                </c:pt>
                <c:pt idx="385">
                  <c:v>28</c:v>
                </c:pt>
                <c:pt idx="386">
                  <c:v>19</c:v>
                </c:pt>
                <c:pt idx="387">
                  <c:v>73</c:v>
                </c:pt>
                <c:pt idx="388">
                  <c:v>27</c:v>
                </c:pt>
                <c:pt idx="389">
                  <c:v>26</c:v>
                </c:pt>
                <c:pt idx="390">
                  <c:v>18</c:v>
                </c:pt>
                <c:pt idx="391">
                  <c:v>34</c:v>
                </c:pt>
                <c:pt idx="392">
                  <c:v>17</c:v>
                </c:pt>
                <c:pt idx="393">
                  <c:v>14</c:v>
                </c:pt>
                <c:pt idx="394">
                  <c:v>31</c:v>
                </c:pt>
                <c:pt idx="395">
                  <c:v>18</c:v>
                </c:pt>
                <c:pt idx="396">
                  <c:v>31</c:v>
                </c:pt>
                <c:pt idx="397">
                  <c:v>23</c:v>
                </c:pt>
                <c:pt idx="398">
                  <c:v>18</c:v>
                </c:pt>
                <c:pt idx="399">
                  <c:v>26</c:v>
                </c:pt>
                <c:pt idx="400">
                  <c:v>42</c:v>
                </c:pt>
                <c:pt idx="401">
                  <c:v>66</c:v>
                </c:pt>
                <c:pt idx="402">
                  <c:v>41</c:v>
                </c:pt>
                <c:pt idx="403">
                  <c:v>66</c:v>
                </c:pt>
                <c:pt idx="404">
                  <c:v>32</c:v>
                </c:pt>
                <c:pt idx="405">
                  <c:v>20</c:v>
                </c:pt>
                <c:pt idx="406">
                  <c:v>32</c:v>
                </c:pt>
                <c:pt idx="407">
                  <c:v>39</c:v>
                </c:pt>
                <c:pt idx="408">
                  <c:v>60</c:v>
                </c:pt>
                <c:pt idx="409">
                  <c:v>23</c:v>
                </c:pt>
                <c:pt idx="410">
                  <c:v>28</c:v>
                </c:pt>
                <c:pt idx="411">
                  <c:v>33</c:v>
                </c:pt>
                <c:pt idx="412">
                  <c:v>44</c:v>
                </c:pt>
                <c:pt idx="413">
                  <c:v>39</c:v>
                </c:pt>
                <c:pt idx="414">
                  <c:v>33</c:v>
                </c:pt>
                <c:pt idx="415">
                  <c:v>20</c:v>
                </c:pt>
                <c:pt idx="416">
                  <c:v>33</c:v>
                </c:pt>
                <c:pt idx="417">
                  <c:v>69</c:v>
                </c:pt>
                <c:pt idx="418">
                  <c:v>36</c:v>
                </c:pt>
                <c:pt idx="419">
                  <c:v>28</c:v>
                </c:pt>
                <c:pt idx="420">
                  <c:v>56</c:v>
                </c:pt>
                <c:pt idx="421">
                  <c:v>35</c:v>
                </c:pt>
                <c:pt idx="422">
                  <c:v>32</c:v>
                </c:pt>
                <c:pt idx="423">
                  <c:v>27</c:v>
                </c:pt>
                <c:pt idx="424">
                  <c:v>26</c:v>
                </c:pt>
                <c:pt idx="425">
                  <c:v>69</c:v>
                </c:pt>
                <c:pt idx="426">
                  <c:v>60</c:v>
                </c:pt>
                <c:pt idx="427">
                  <c:v>24</c:v>
                </c:pt>
                <c:pt idx="428">
                  <c:v>42</c:v>
                </c:pt>
                <c:pt idx="429">
                  <c:v>20</c:v>
                </c:pt>
                <c:pt idx="430">
                  <c:v>15</c:v>
                </c:pt>
                <c:pt idx="431">
                  <c:v>53</c:v>
                </c:pt>
                <c:pt idx="432">
                  <c:v>30</c:v>
                </c:pt>
                <c:pt idx="433">
                  <c:v>44</c:v>
                </c:pt>
                <c:pt idx="434">
                  <c:v>33</c:v>
                </c:pt>
                <c:pt idx="435">
                  <c:v>26</c:v>
                </c:pt>
                <c:pt idx="436">
                  <c:v>30</c:v>
                </c:pt>
                <c:pt idx="437">
                  <c:v>42</c:v>
                </c:pt>
                <c:pt idx="438">
                  <c:v>31</c:v>
                </c:pt>
                <c:pt idx="439">
                  <c:v>19</c:v>
                </c:pt>
                <c:pt idx="440">
                  <c:v>28</c:v>
                </c:pt>
                <c:pt idx="441">
                  <c:v>35</c:v>
                </c:pt>
                <c:pt idx="442">
                  <c:v>44</c:v>
                </c:pt>
                <c:pt idx="443">
                  <c:v>48</c:v>
                </c:pt>
                <c:pt idx="444">
                  <c:v>53</c:v>
                </c:pt>
                <c:pt idx="445">
                  <c:v>31</c:v>
                </c:pt>
                <c:pt idx="446">
                  <c:v>40</c:v>
                </c:pt>
                <c:pt idx="447">
                  <c:v>66</c:v>
                </c:pt>
                <c:pt idx="448">
                  <c:v>58</c:v>
                </c:pt>
                <c:pt idx="449">
                  <c:v>34</c:v>
                </c:pt>
                <c:pt idx="450">
                  <c:v>40</c:v>
                </c:pt>
                <c:pt idx="451">
                  <c:v>24</c:v>
                </c:pt>
                <c:pt idx="452">
                  <c:v>28</c:v>
                </c:pt>
                <c:pt idx="453">
                  <c:v>19</c:v>
                </c:pt>
                <c:pt idx="454">
                  <c:v>37</c:v>
                </c:pt>
                <c:pt idx="455">
                  <c:v>24</c:v>
                </c:pt>
                <c:pt idx="456">
                  <c:v>25</c:v>
                </c:pt>
                <c:pt idx="457">
                  <c:v>17</c:v>
                </c:pt>
                <c:pt idx="458">
                  <c:v>55</c:v>
                </c:pt>
                <c:pt idx="459">
                  <c:v>35</c:v>
                </c:pt>
                <c:pt idx="460">
                  <c:v>42</c:v>
                </c:pt>
                <c:pt idx="461">
                  <c:v>25</c:v>
                </c:pt>
                <c:pt idx="462">
                  <c:v>19</c:v>
                </c:pt>
                <c:pt idx="463">
                  <c:v>62</c:v>
                </c:pt>
                <c:pt idx="464">
                  <c:v>24</c:v>
                </c:pt>
                <c:pt idx="465">
                  <c:v>23</c:v>
                </c:pt>
                <c:pt idx="466">
                  <c:v>18</c:v>
                </c:pt>
                <c:pt idx="467">
                  <c:v>39</c:v>
                </c:pt>
                <c:pt idx="468">
                  <c:v>71</c:v>
                </c:pt>
                <c:pt idx="469">
                  <c:v>50</c:v>
                </c:pt>
                <c:pt idx="470">
                  <c:v>30</c:v>
                </c:pt>
                <c:pt idx="471">
                  <c:v>22</c:v>
                </c:pt>
                <c:pt idx="472">
                  <c:v>21</c:v>
                </c:pt>
                <c:pt idx="473">
                  <c:v>31</c:v>
                </c:pt>
                <c:pt idx="474">
                  <c:v>22</c:v>
                </c:pt>
                <c:pt idx="475">
                  <c:v>26</c:v>
                </c:pt>
                <c:pt idx="476">
                  <c:v>26</c:v>
                </c:pt>
                <c:pt idx="477">
                  <c:v>22</c:v>
                </c:pt>
                <c:pt idx="478">
                  <c:v>28</c:v>
                </c:pt>
                <c:pt idx="479">
                  <c:v>25</c:v>
                </c:pt>
                <c:pt idx="480">
                  <c:v>56</c:v>
                </c:pt>
                <c:pt idx="481">
                  <c:v>35</c:v>
                </c:pt>
                <c:pt idx="482">
                  <c:v>72</c:v>
                </c:pt>
                <c:pt idx="483">
                  <c:v>36</c:v>
                </c:pt>
                <c:pt idx="484">
                  <c:v>57</c:v>
                </c:pt>
                <c:pt idx="485">
                  <c:v>47</c:v>
                </c:pt>
                <c:pt idx="486">
                  <c:v>30</c:v>
                </c:pt>
                <c:pt idx="487">
                  <c:v>35</c:v>
                </c:pt>
                <c:pt idx="488">
                  <c:v>42</c:v>
                </c:pt>
                <c:pt idx="489">
                  <c:v>18</c:v>
                </c:pt>
                <c:pt idx="490">
                  <c:v>45</c:v>
                </c:pt>
                <c:pt idx="491">
                  <c:v>70</c:v>
                </c:pt>
                <c:pt idx="492">
                  <c:v>31</c:v>
                </c:pt>
                <c:pt idx="493">
                  <c:v>37</c:v>
                </c:pt>
              </c:numCache>
            </c:numRef>
          </c:bubbleSize>
        </c:ser>
        <c:ser>
          <c:idx val="1"/>
          <c:order val="1"/>
          <c:tx>
            <c:v>Private Nonprofit</c:v>
          </c:tx>
          <c:spPr>
            <a:solidFill>
              <a:schemeClr val="accent6">
                <a:lumMod val="60000"/>
                <a:lumOff val="40000"/>
                <a:alpha val="50000"/>
              </a:schemeClr>
            </a:solidFill>
            <a:ln>
              <a:solidFill>
                <a:schemeClr val="tx1">
                  <a:alpha val="50000"/>
                </a:schemeClr>
              </a:solidFill>
            </a:ln>
          </c:spPr>
          <c:xVal>
            <c:numRef>
              <c:f>NFP!$C$2:$C$637</c:f>
              <c:numCache>
                <c:formatCode>General</c:formatCode>
                <c:ptCount val="636"/>
                <c:pt idx="0">
                  <c:v>72</c:v>
                </c:pt>
                <c:pt idx="1">
                  <c:v>17.3</c:v>
                </c:pt>
                <c:pt idx="2">
                  <c:v>35.200000000000003</c:v>
                </c:pt>
                <c:pt idx="3">
                  <c:v>45.8</c:v>
                </c:pt>
                <c:pt idx="4">
                  <c:v>20.7</c:v>
                </c:pt>
                <c:pt idx="5">
                  <c:v>62.3</c:v>
                </c:pt>
                <c:pt idx="6">
                  <c:v>39.700000000000003</c:v>
                </c:pt>
                <c:pt idx="7">
                  <c:v>60.7</c:v>
                </c:pt>
                <c:pt idx="8">
                  <c:v>20.6</c:v>
                </c:pt>
                <c:pt idx="9">
                  <c:v>22.1</c:v>
                </c:pt>
                <c:pt idx="10">
                  <c:v>40.5</c:v>
                </c:pt>
                <c:pt idx="11">
                  <c:v>55.3</c:v>
                </c:pt>
                <c:pt idx="12">
                  <c:v>61.2</c:v>
                </c:pt>
                <c:pt idx="13">
                  <c:v>65.5</c:v>
                </c:pt>
                <c:pt idx="14">
                  <c:v>64.2</c:v>
                </c:pt>
                <c:pt idx="15">
                  <c:v>54.5</c:v>
                </c:pt>
                <c:pt idx="16">
                  <c:v>42.2</c:v>
                </c:pt>
                <c:pt idx="17">
                  <c:v>21.2</c:v>
                </c:pt>
                <c:pt idx="18">
                  <c:v>66.3</c:v>
                </c:pt>
                <c:pt idx="19">
                  <c:v>70.900000000000006</c:v>
                </c:pt>
                <c:pt idx="20">
                  <c:v>58.4</c:v>
                </c:pt>
                <c:pt idx="21">
                  <c:v>63.4</c:v>
                </c:pt>
                <c:pt idx="22">
                  <c:v>72.900000000000006</c:v>
                </c:pt>
                <c:pt idx="23">
                  <c:v>65</c:v>
                </c:pt>
                <c:pt idx="24">
                  <c:v>67.400000000000006</c:v>
                </c:pt>
                <c:pt idx="25">
                  <c:v>32.200000000000003</c:v>
                </c:pt>
                <c:pt idx="26">
                  <c:v>79.900000000000006</c:v>
                </c:pt>
                <c:pt idx="27">
                  <c:v>62.3</c:v>
                </c:pt>
                <c:pt idx="28">
                  <c:v>67.3</c:v>
                </c:pt>
                <c:pt idx="29">
                  <c:v>84.8</c:v>
                </c:pt>
                <c:pt idx="30">
                  <c:v>62.4</c:v>
                </c:pt>
                <c:pt idx="31">
                  <c:v>72.599999999999994</c:v>
                </c:pt>
                <c:pt idx="32">
                  <c:v>68.400000000000006</c:v>
                </c:pt>
                <c:pt idx="33">
                  <c:v>85.1</c:v>
                </c:pt>
                <c:pt idx="34">
                  <c:v>59.4</c:v>
                </c:pt>
                <c:pt idx="35">
                  <c:v>54.8</c:v>
                </c:pt>
                <c:pt idx="36">
                  <c:v>61.4</c:v>
                </c:pt>
                <c:pt idx="37">
                  <c:v>65.5</c:v>
                </c:pt>
                <c:pt idx="38">
                  <c:v>46.4</c:v>
                </c:pt>
                <c:pt idx="39">
                  <c:v>30.4</c:v>
                </c:pt>
                <c:pt idx="40">
                  <c:v>84.8</c:v>
                </c:pt>
                <c:pt idx="41">
                  <c:v>51.4</c:v>
                </c:pt>
                <c:pt idx="42">
                  <c:v>23.9</c:v>
                </c:pt>
                <c:pt idx="43">
                  <c:v>50.8</c:v>
                </c:pt>
                <c:pt idx="44">
                  <c:v>75.2</c:v>
                </c:pt>
                <c:pt idx="45">
                  <c:v>65.7</c:v>
                </c:pt>
                <c:pt idx="46">
                  <c:v>46.3</c:v>
                </c:pt>
                <c:pt idx="47">
                  <c:v>86.3</c:v>
                </c:pt>
                <c:pt idx="48">
                  <c:v>92.7</c:v>
                </c:pt>
                <c:pt idx="49">
                  <c:v>37.800000000000004</c:v>
                </c:pt>
                <c:pt idx="50">
                  <c:v>40.200000000000003</c:v>
                </c:pt>
                <c:pt idx="51">
                  <c:v>39.800000000000004</c:v>
                </c:pt>
                <c:pt idx="52">
                  <c:v>93.1</c:v>
                </c:pt>
                <c:pt idx="53">
                  <c:v>37.800000000000004</c:v>
                </c:pt>
                <c:pt idx="54">
                  <c:v>34.800000000000004</c:v>
                </c:pt>
                <c:pt idx="55">
                  <c:v>35.800000000000004</c:v>
                </c:pt>
                <c:pt idx="56">
                  <c:v>35.200000000000003</c:v>
                </c:pt>
                <c:pt idx="57">
                  <c:v>65</c:v>
                </c:pt>
                <c:pt idx="58">
                  <c:v>11.8</c:v>
                </c:pt>
                <c:pt idx="59">
                  <c:v>56.6</c:v>
                </c:pt>
                <c:pt idx="60">
                  <c:v>52.2</c:v>
                </c:pt>
                <c:pt idx="61">
                  <c:v>58.3</c:v>
                </c:pt>
                <c:pt idx="62">
                  <c:v>37.300000000000004</c:v>
                </c:pt>
                <c:pt idx="63">
                  <c:v>54.6</c:v>
                </c:pt>
                <c:pt idx="64">
                  <c:v>41.4</c:v>
                </c:pt>
                <c:pt idx="65">
                  <c:v>36.300000000000004</c:v>
                </c:pt>
                <c:pt idx="66">
                  <c:v>53.4</c:v>
                </c:pt>
                <c:pt idx="67">
                  <c:v>65.900000000000006</c:v>
                </c:pt>
                <c:pt idx="68">
                  <c:v>43</c:v>
                </c:pt>
                <c:pt idx="69">
                  <c:v>36.4</c:v>
                </c:pt>
                <c:pt idx="70">
                  <c:v>61.8</c:v>
                </c:pt>
                <c:pt idx="71">
                  <c:v>47.7</c:v>
                </c:pt>
                <c:pt idx="72">
                  <c:v>56.6</c:v>
                </c:pt>
                <c:pt idx="73">
                  <c:v>41</c:v>
                </c:pt>
                <c:pt idx="74">
                  <c:v>42.5</c:v>
                </c:pt>
                <c:pt idx="75">
                  <c:v>59</c:v>
                </c:pt>
                <c:pt idx="76">
                  <c:v>50.8</c:v>
                </c:pt>
                <c:pt idx="77">
                  <c:v>27.3</c:v>
                </c:pt>
                <c:pt idx="78">
                  <c:v>40.6</c:v>
                </c:pt>
                <c:pt idx="79">
                  <c:v>63.2</c:v>
                </c:pt>
                <c:pt idx="80">
                  <c:v>59.7</c:v>
                </c:pt>
                <c:pt idx="81">
                  <c:v>28.2</c:v>
                </c:pt>
                <c:pt idx="82">
                  <c:v>42</c:v>
                </c:pt>
                <c:pt idx="83">
                  <c:v>53.8</c:v>
                </c:pt>
                <c:pt idx="84">
                  <c:v>82.8</c:v>
                </c:pt>
                <c:pt idx="85">
                  <c:v>42.9</c:v>
                </c:pt>
                <c:pt idx="86">
                  <c:v>39</c:v>
                </c:pt>
                <c:pt idx="87">
                  <c:v>61.3</c:v>
                </c:pt>
                <c:pt idx="88">
                  <c:v>54.4</c:v>
                </c:pt>
                <c:pt idx="89">
                  <c:v>50.8</c:v>
                </c:pt>
                <c:pt idx="90">
                  <c:v>48.9</c:v>
                </c:pt>
                <c:pt idx="91">
                  <c:v>37.9</c:v>
                </c:pt>
                <c:pt idx="92">
                  <c:v>76.900000000000006</c:v>
                </c:pt>
                <c:pt idx="93">
                  <c:v>36.9</c:v>
                </c:pt>
                <c:pt idx="94">
                  <c:v>47.6</c:v>
                </c:pt>
                <c:pt idx="95">
                  <c:v>63.3</c:v>
                </c:pt>
                <c:pt idx="96">
                  <c:v>70.5</c:v>
                </c:pt>
                <c:pt idx="97">
                  <c:v>45.5</c:v>
                </c:pt>
                <c:pt idx="98">
                  <c:v>54</c:v>
                </c:pt>
                <c:pt idx="99">
                  <c:v>85.8</c:v>
                </c:pt>
                <c:pt idx="100">
                  <c:v>73.099999999999994</c:v>
                </c:pt>
                <c:pt idx="101">
                  <c:v>66.599999999999994</c:v>
                </c:pt>
                <c:pt idx="102">
                  <c:v>59.8</c:v>
                </c:pt>
                <c:pt idx="103">
                  <c:v>69.8</c:v>
                </c:pt>
                <c:pt idx="104">
                  <c:v>58.2</c:v>
                </c:pt>
                <c:pt idx="105">
                  <c:v>63.4</c:v>
                </c:pt>
                <c:pt idx="106">
                  <c:v>64.2</c:v>
                </c:pt>
                <c:pt idx="107">
                  <c:v>65</c:v>
                </c:pt>
                <c:pt idx="108">
                  <c:v>49.4</c:v>
                </c:pt>
                <c:pt idx="109">
                  <c:v>53.3</c:v>
                </c:pt>
                <c:pt idx="110">
                  <c:v>42.3</c:v>
                </c:pt>
                <c:pt idx="111">
                  <c:v>45.2</c:v>
                </c:pt>
                <c:pt idx="112">
                  <c:v>72.099999999999994</c:v>
                </c:pt>
                <c:pt idx="113">
                  <c:v>52.8</c:v>
                </c:pt>
                <c:pt idx="114">
                  <c:v>57.3</c:v>
                </c:pt>
                <c:pt idx="115">
                  <c:v>87.7</c:v>
                </c:pt>
                <c:pt idx="116">
                  <c:v>61</c:v>
                </c:pt>
                <c:pt idx="117">
                  <c:v>56.7</c:v>
                </c:pt>
                <c:pt idx="118">
                  <c:v>75.599999999999994</c:v>
                </c:pt>
                <c:pt idx="119">
                  <c:v>32.1</c:v>
                </c:pt>
                <c:pt idx="120">
                  <c:v>83.4</c:v>
                </c:pt>
                <c:pt idx="121">
                  <c:v>63.9</c:v>
                </c:pt>
                <c:pt idx="122">
                  <c:v>54.7</c:v>
                </c:pt>
                <c:pt idx="123">
                  <c:v>50.8</c:v>
                </c:pt>
                <c:pt idx="124">
                  <c:v>48.4</c:v>
                </c:pt>
                <c:pt idx="125">
                  <c:v>48.7</c:v>
                </c:pt>
                <c:pt idx="126">
                  <c:v>66.5</c:v>
                </c:pt>
                <c:pt idx="127">
                  <c:v>56.3</c:v>
                </c:pt>
                <c:pt idx="128">
                  <c:v>52.2</c:v>
                </c:pt>
                <c:pt idx="129">
                  <c:v>58</c:v>
                </c:pt>
                <c:pt idx="130">
                  <c:v>78.599999999999994</c:v>
                </c:pt>
                <c:pt idx="131">
                  <c:v>50.2</c:v>
                </c:pt>
                <c:pt idx="132">
                  <c:v>76.099999999999994</c:v>
                </c:pt>
                <c:pt idx="133">
                  <c:v>67.099999999999994</c:v>
                </c:pt>
                <c:pt idx="134">
                  <c:v>47</c:v>
                </c:pt>
                <c:pt idx="135">
                  <c:v>59.2</c:v>
                </c:pt>
                <c:pt idx="136">
                  <c:v>62.5</c:v>
                </c:pt>
                <c:pt idx="137">
                  <c:v>73.7</c:v>
                </c:pt>
                <c:pt idx="138">
                  <c:v>48.1</c:v>
                </c:pt>
                <c:pt idx="139">
                  <c:v>84.1</c:v>
                </c:pt>
                <c:pt idx="140">
                  <c:v>28.4</c:v>
                </c:pt>
                <c:pt idx="141">
                  <c:v>60</c:v>
                </c:pt>
                <c:pt idx="142">
                  <c:v>65.099999999999994</c:v>
                </c:pt>
                <c:pt idx="143">
                  <c:v>35.200000000000003</c:v>
                </c:pt>
                <c:pt idx="144">
                  <c:v>69.400000000000006</c:v>
                </c:pt>
                <c:pt idx="145">
                  <c:v>29.2</c:v>
                </c:pt>
                <c:pt idx="146">
                  <c:v>54.2</c:v>
                </c:pt>
                <c:pt idx="147">
                  <c:v>53</c:v>
                </c:pt>
                <c:pt idx="148">
                  <c:v>36.200000000000003</c:v>
                </c:pt>
                <c:pt idx="149">
                  <c:v>31.6</c:v>
                </c:pt>
                <c:pt idx="150">
                  <c:v>41.1</c:v>
                </c:pt>
                <c:pt idx="151">
                  <c:v>36.300000000000004</c:v>
                </c:pt>
                <c:pt idx="152">
                  <c:v>65.099999999999994</c:v>
                </c:pt>
                <c:pt idx="153">
                  <c:v>65.3</c:v>
                </c:pt>
                <c:pt idx="154">
                  <c:v>38.300000000000004</c:v>
                </c:pt>
                <c:pt idx="155">
                  <c:v>40.1</c:v>
                </c:pt>
                <c:pt idx="156">
                  <c:v>61.4</c:v>
                </c:pt>
                <c:pt idx="157">
                  <c:v>52.1</c:v>
                </c:pt>
                <c:pt idx="158">
                  <c:v>27.3</c:v>
                </c:pt>
                <c:pt idx="159">
                  <c:v>36.6</c:v>
                </c:pt>
                <c:pt idx="160">
                  <c:v>63.5</c:v>
                </c:pt>
                <c:pt idx="161">
                  <c:v>26.9</c:v>
                </c:pt>
                <c:pt idx="162">
                  <c:v>61.9</c:v>
                </c:pt>
                <c:pt idx="163">
                  <c:v>28</c:v>
                </c:pt>
                <c:pt idx="164">
                  <c:v>45.1</c:v>
                </c:pt>
                <c:pt idx="165">
                  <c:v>59.2</c:v>
                </c:pt>
                <c:pt idx="166">
                  <c:v>44.7</c:v>
                </c:pt>
                <c:pt idx="167">
                  <c:v>40.4</c:v>
                </c:pt>
                <c:pt idx="168">
                  <c:v>49.2</c:v>
                </c:pt>
                <c:pt idx="169">
                  <c:v>41.3</c:v>
                </c:pt>
                <c:pt idx="170">
                  <c:v>24</c:v>
                </c:pt>
                <c:pt idx="171">
                  <c:v>69</c:v>
                </c:pt>
                <c:pt idx="172">
                  <c:v>70.2</c:v>
                </c:pt>
                <c:pt idx="173">
                  <c:v>82.5</c:v>
                </c:pt>
                <c:pt idx="174">
                  <c:v>17.3</c:v>
                </c:pt>
                <c:pt idx="175">
                  <c:v>58.1</c:v>
                </c:pt>
                <c:pt idx="176">
                  <c:v>70.099999999999994</c:v>
                </c:pt>
                <c:pt idx="177">
                  <c:v>43.1</c:v>
                </c:pt>
                <c:pt idx="178">
                  <c:v>93.9</c:v>
                </c:pt>
                <c:pt idx="179">
                  <c:v>54.5</c:v>
                </c:pt>
                <c:pt idx="180">
                  <c:v>56.6</c:v>
                </c:pt>
                <c:pt idx="181">
                  <c:v>31.8</c:v>
                </c:pt>
                <c:pt idx="182">
                  <c:v>89.2</c:v>
                </c:pt>
                <c:pt idx="183">
                  <c:v>47.7</c:v>
                </c:pt>
                <c:pt idx="184">
                  <c:v>77.599999999999994</c:v>
                </c:pt>
                <c:pt idx="185">
                  <c:v>63.1</c:v>
                </c:pt>
                <c:pt idx="186">
                  <c:v>72.599999999999994</c:v>
                </c:pt>
                <c:pt idx="187">
                  <c:v>89.1</c:v>
                </c:pt>
                <c:pt idx="188">
                  <c:v>44.7</c:v>
                </c:pt>
                <c:pt idx="189">
                  <c:v>61.9</c:v>
                </c:pt>
                <c:pt idx="190">
                  <c:v>69.900000000000006</c:v>
                </c:pt>
                <c:pt idx="191">
                  <c:v>33.1</c:v>
                </c:pt>
                <c:pt idx="192">
                  <c:v>45.4</c:v>
                </c:pt>
                <c:pt idx="193">
                  <c:v>50.4</c:v>
                </c:pt>
                <c:pt idx="194">
                  <c:v>1.3</c:v>
                </c:pt>
                <c:pt idx="195">
                  <c:v>63.5</c:v>
                </c:pt>
                <c:pt idx="196">
                  <c:v>69.900000000000006</c:v>
                </c:pt>
                <c:pt idx="197">
                  <c:v>83.9</c:v>
                </c:pt>
                <c:pt idx="198">
                  <c:v>68.2</c:v>
                </c:pt>
                <c:pt idx="199">
                  <c:v>82.1</c:v>
                </c:pt>
                <c:pt idx="200">
                  <c:v>53.6</c:v>
                </c:pt>
                <c:pt idx="201">
                  <c:v>53.9</c:v>
                </c:pt>
                <c:pt idx="202">
                  <c:v>61.9</c:v>
                </c:pt>
                <c:pt idx="203">
                  <c:v>74.3</c:v>
                </c:pt>
                <c:pt idx="204">
                  <c:v>64</c:v>
                </c:pt>
                <c:pt idx="205">
                  <c:v>57.9</c:v>
                </c:pt>
                <c:pt idx="206">
                  <c:v>56</c:v>
                </c:pt>
                <c:pt idx="207">
                  <c:v>74.599999999999994</c:v>
                </c:pt>
                <c:pt idx="208">
                  <c:v>20.100000000000001</c:v>
                </c:pt>
                <c:pt idx="209">
                  <c:v>52.3</c:v>
                </c:pt>
                <c:pt idx="210">
                  <c:v>52.7</c:v>
                </c:pt>
                <c:pt idx="211">
                  <c:v>79.3</c:v>
                </c:pt>
                <c:pt idx="212">
                  <c:v>47.7</c:v>
                </c:pt>
                <c:pt idx="213">
                  <c:v>17</c:v>
                </c:pt>
                <c:pt idx="214">
                  <c:v>40.200000000000003</c:v>
                </c:pt>
                <c:pt idx="215">
                  <c:v>40</c:v>
                </c:pt>
                <c:pt idx="216">
                  <c:v>58.3</c:v>
                </c:pt>
                <c:pt idx="217">
                  <c:v>59.3</c:v>
                </c:pt>
                <c:pt idx="218">
                  <c:v>72.099999999999994</c:v>
                </c:pt>
                <c:pt idx="219">
                  <c:v>91.8</c:v>
                </c:pt>
                <c:pt idx="220">
                  <c:v>66.099999999999994</c:v>
                </c:pt>
                <c:pt idx="221">
                  <c:v>50.3</c:v>
                </c:pt>
                <c:pt idx="222">
                  <c:v>85.2</c:v>
                </c:pt>
                <c:pt idx="223">
                  <c:v>65.8</c:v>
                </c:pt>
                <c:pt idx="224">
                  <c:v>60.7</c:v>
                </c:pt>
                <c:pt idx="225">
                  <c:v>77.7</c:v>
                </c:pt>
                <c:pt idx="226">
                  <c:v>80</c:v>
                </c:pt>
                <c:pt idx="227">
                  <c:v>87.3</c:v>
                </c:pt>
                <c:pt idx="228">
                  <c:v>48.7</c:v>
                </c:pt>
                <c:pt idx="229">
                  <c:v>70.099999999999994</c:v>
                </c:pt>
                <c:pt idx="230">
                  <c:v>63</c:v>
                </c:pt>
                <c:pt idx="231">
                  <c:v>48.2</c:v>
                </c:pt>
                <c:pt idx="232">
                  <c:v>65.599999999999994</c:v>
                </c:pt>
                <c:pt idx="233">
                  <c:v>51.8</c:v>
                </c:pt>
                <c:pt idx="234">
                  <c:v>18.2</c:v>
                </c:pt>
                <c:pt idx="235">
                  <c:v>41.6</c:v>
                </c:pt>
                <c:pt idx="236">
                  <c:v>48.1</c:v>
                </c:pt>
                <c:pt idx="237">
                  <c:v>44.1</c:v>
                </c:pt>
                <c:pt idx="238">
                  <c:v>39.9</c:v>
                </c:pt>
                <c:pt idx="239">
                  <c:v>41</c:v>
                </c:pt>
                <c:pt idx="240">
                  <c:v>48.9</c:v>
                </c:pt>
                <c:pt idx="241">
                  <c:v>51.6</c:v>
                </c:pt>
                <c:pt idx="242">
                  <c:v>44.9</c:v>
                </c:pt>
                <c:pt idx="243">
                  <c:v>41</c:v>
                </c:pt>
                <c:pt idx="244">
                  <c:v>43.5</c:v>
                </c:pt>
                <c:pt idx="245">
                  <c:v>61</c:v>
                </c:pt>
                <c:pt idx="246">
                  <c:v>33.1</c:v>
                </c:pt>
                <c:pt idx="247">
                  <c:v>59.8</c:v>
                </c:pt>
                <c:pt idx="248">
                  <c:v>67.599999999999994</c:v>
                </c:pt>
                <c:pt idx="249">
                  <c:v>45.9</c:v>
                </c:pt>
                <c:pt idx="250">
                  <c:v>65.900000000000006</c:v>
                </c:pt>
                <c:pt idx="251">
                  <c:v>45.5</c:v>
                </c:pt>
                <c:pt idx="252">
                  <c:v>60.8</c:v>
                </c:pt>
                <c:pt idx="253">
                  <c:v>74.7</c:v>
                </c:pt>
                <c:pt idx="254">
                  <c:v>59.9</c:v>
                </c:pt>
                <c:pt idx="255">
                  <c:v>49.3</c:v>
                </c:pt>
                <c:pt idx="256">
                  <c:v>44.7</c:v>
                </c:pt>
                <c:pt idx="257">
                  <c:v>43</c:v>
                </c:pt>
                <c:pt idx="258">
                  <c:v>6.7</c:v>
                </c:pt>
                <c:pt idx="259">
                  <c:v>49.8</c:v>
                </c:pt>
                <c:pt idx="260">
                  <c:v>26.7</c:v>
                </c:pt>
                <c:pt idx="261">
                  <c:v>46.9</c:v>
                </c:pt>
                <c:pt idx="262">
                  <c:v>76.400000000000006</c:v>
                </c:pt>
                <c:pt idx="263">
                  <c:v>40.4</c:v>
                </c:pt>
                <c:pt idx="264">
                  <c:v>33.5</c:v>
                </c:pt>
                <c:pt idx="265">
                  <c:v>51.8</c:v>
                </c:pt>
                <c:pt idx="266">
                  <c:v>55.1</c:v>
                </c:pt>
                <c:pt idx="267">
                  <c:v>61.2</c:v>
                </c:pt>
                <c:pt idx="268">
                  <c:v>60.6</c:v>
                </c:pt>
                <c:pt idx="269">
                  <c:v>51.9</c:v>
                </c:pt>
                <c:pt idx="270">
                  <c:v>62.9</c:v>
                </c:pt>
                <c:pt idx="271">
                  <c:v>61.6</c:v>
                </c:pt>
                <c:pt idx="272">
                  <c:v>47</c:v>
                </c:pt>
                <c:pt idx="273">
                  <c:v>61.9</c:v>
                </c:pt>
                <c:pt idx="274">
                  <c:v>69.099999999999994</c:v>
                </c:pt>
                <c:pt idx="275">
                  <c:v>79.099999999999994</c:v>
                </c:pt>
                <c:pt idx="276">
                  <c:v>91.3</c:v>
                </c:pt>
                <c:pt idx="277">
                  <c:v>20.2</c:v>
                </c:pt>
                <c:pt idx="278">
                  <c:v>68.400000000000006</c:v>
                </c:pt>
                <c:pt idx="279">
                  <c:v>39.200000000000003</c:v>
                </c:pt>
                <c:pt idx="280">
                  <c:v>40.6</c:v>
                </c:pt>
                <c:pt idx="281">
                  <c:v>52.6</c:v>
                </c:pt>
                <c:pt idx="282">
                  <c:v>51.7</c:v>
                </c:pt>
                <c:pt idx="283">
                  <c:v>34.9</c:v>
                </c:pt>
                <c:pt idx="284">
                  <c:v>35.800000000000004</c:v>
                </c:pt>
                <c:pt idx="285">
                  <c:v>56.6</c:v>
                </c:pt>
                <c:pt idx="286">
                  <c:v>45.9</c:v>
                </c:pt>
                <c:pt idx="287">
                  <c:v>78.7</c:v>
                </c:pt>
                <c:pt idx="288">
                  <c:v>55.7</c:v>
                </c:pt>
                <c:pt idx="289">
                  <c:v>68.900000000000006</c:v>
                </c:pt>
                <c:pt idx="290">
                  <c:v>62</c:v>
                </c:pt>
                <c:pt idx="291">
                  <c:v>77.3</c:v>
                </c:pt>
                <c:pt idx="292">
                  <c:v>52.7</c:v>
                </c:pt>
                <c:pt idx="293">
                  <c:v>70.599999999999994</c:v>
                </c:pt>
                <c:pt idx="294">
                  <c:v>17.600000000000001</c:v>
                </c:pt>
                <c:pt idx="295">
                  <c:v>40.6</c:v>
                </c:pt>
                <c:pt idx="296">
                  <c:v>76.3</c:v>
                </c:pt>
                <c:pt idx="297">
                  <c:v>57.6</c:v>
                </c:pt>
                <c:pt idx="298">
                  <c:v>83</c:v>
                </c:pt>
                <c:pt idx="299">
                  <c:v>48.9</c:v>
                </c:pt>
                <c:pt idx="300">
                  <c:v>55.5</c:v>
                </c:pt>
                <c:pt idx="301">
                  <c:v>25.2</c:v>
                </c:pt>
                <c:pt idx="302">
                  <c:v>64.099999999999994</c:v>
                </c:pt>
                <c:pt idx="303">
                  <c:v>51.3</c:v>
                </c:pt>
                <c:pt idx="304">
                  <c:v>54.8</c:v>
                </c:pt>
                <c:pt idx="305">
                  <c:v>72.099999999999994</c:v>
                </c:pt>
                <c:pt idx="306">
                  <c:v>33.700000000000003</c:v>
                </c:pt>
                <c:pt idx="307">
                  <c:v>66.2</c:v>
                </c:pt>
                <c:pt idx="308">
                  <c:v>65.2</c:v>
                </c:pt>
                <c:pt idx="309">
                  <c:v>48.7</c:v>
                </c:pt>
                <c:pt idx="310">
                  <c:v>45.5</c:v>
                </c:pt>
                <c:pt idx="311">
                  <c:v>41.2</c:v>
                </c:pt>
                <c:pt idx="312">
                  <c:v>57.7</c:v>
                </c:pt>
                <c:pt idx="313">
                  <c:v>54.5</c:v>
                </c:pt>
                <c:pt idx="314">
                  <c:v>66.5</c:v>
                </c:pt>
                <c:pt idx="315">
                  <c:v>68.099999999999994</c:v>
                </c:pt>
                <c:pt idx="316">
                  <c:v>67.099999999999994</c:v>
                </c:pt>
                <c:pt idx="317">
                  <c:v>50.2</c:v>
                </c:pt>
                <c:pt idx="318">
                  <c:v>80.900000000000006</c:v>
                </c:pt>
                <c:pt idx="319">
                  <c:v>66.5</c:v>
                </c:pt>
                <c:pt idx="320">
                  <c:v>49</c:v>
                </c:pt>
                <c:pt idx="321">
                  <c:v>75.5</c:v>
                </c:pt>
                <c:pt idx="322">
                  <c:v>73</c:v>
                </c:pt>
                <c:pt idx="323">
                  <c:v>85.2</c:v>
                </c:pt>
                <c:pt idx="324">
                  <c:v>78.099999999999994</c:v>
                </c:pt>
                <c:pt idx="325">
                  <c:v>71.900000000000006</c:v>
                </c:pt>
                <c:pt idx="326">
                  <c:v>74.3</c:v>
                </c:pt>
                <c:pt idx="327">
                  <c:v>58.3</c:v>
                </c:pt>
                <c:pt idx="328">
                  <c:v>58.5</c:v>
                </c:pt>
                <c:pt idx="329">
                  <c:v>85.9</c:v>
                </c:pt>
                <c:pt idx="330">
                  <c:v>49</c:v>
                </c:pt>
                <c:pt idx="331">
                  <c:v>92.1</c:v>
                </c:pt>
                <c:pt idx="332">
                  <c:v>67.900000000000006</c:v>
                </c:pt>
                <c:pt idx="333">
                  <c:v>40</c:v>
                </c:pt>
                <c:pt idx="334">
                  <c:v>32.700000000000003</c:v>
                </c:pt>
                <c:pt idx="335">
                  <c:v>48.2</c:v>
                </c:pt>
                <c:pt idx="336">
                  <c:v>29.9</c:v>
                </c:pt>
                <c:pt idx="337">
                  <c:v>57.6</c:v>
                </c:pt>
                <c:pt idx="338">
                  <c:v>54.8</c:v>
                </c:pt>
                <c:pt idx="339">
                  <c:v>21.4</c:v>
                </c:pt>
                <c:pt idx="340">
                  <c:v>78.2</c:v>
                </c:pt>
                <c:pt idx="341">
                  <c:v>45.3</c:v>
                </c:pt>
                <c:pt idx="342">
                  <c:v>55.6</c:v>
                </c:pt>
                <c:pt idx="343">
                  <c:v>38.300000000000004</c:v>
                </c:pt>
                <c:pt idx="344">
                  <c:v>46.4</c:v>
                </c:pt>
                <c:pt idx="345">
                  <c:v>53.9</c:v>
                </c:pt>
                <c:pt idx="346">
                  <c:v>27.6</c:v>
                </c:pt>
                <c:pt idx="347">
                  <c:v>39.6</c:v>
                </c:pt>
                <c:pt idx="348">
                  <c:v>57</c:v>
                </c:pt>
                <c:pt idx="349">
                  <c:v>39.5</c:v>
                </c:pt>
                <c:pt idx="350">
                  <c:v>31</c:v>
                </c:pt>
                <c:pt idx="351">
                  <c:v>35.1</c:v>
                </c:pt>
                <c:pt idx="352">
                  <c:v>22</c:v>
                </c:pt>
                <c:pt idx="353">
                  <c:v>34.9</c:v>
                </c:pt>
                <c:pt idx="354">
                  <c:v>41.8</c:v>
                </c:pt>
                <c:pt idx="355">
                  <c:v>48.2</c:v>
                </c:pt>
                <c:pt idx="356">
                  <c:v>33.800000000000004</c:v>
                </c:pt>
                <c:pt idx="357">
                  <c:v>43.4</c:v>
                </c:pt>
                <c:pt idx="358">
                  <c:v>53.2</c:v>
                </c:pt>
                <c:pt idx="359">
                  <c:v>49</c:v>
                </c:pt>
                <c:pt idx="360">
                  <c:v>51</c:v>
                </c:pt>
                <c:pt idx="361">
                  <c:v>60.2</c:v>
                </c:pt>
                <c:pt idx="362">
                  <c:v>67.599999999999994</c:v>
                </c:pt>
                <c:pt idx="363">
                  <c:v>63.6</c:v>
                </c:pt>
                <c:pt idx="364">
                  <c:v>61.9</c:v>
                </c:pt>
                <c:pt idx="365">
                  <c:v>70</c:v>
                </c:pt>
                <c:pt idx="366">
                  <c:v>52.1</c:v>
                </c:pt>
                <c:pt idx="367">
                  <c:v>46.2</c:v>
                </c:pt>
                <c:pt idx="368">
                  <c:v>84.6</c:v>
                </c:pt>
                <c:pt idx="369">
                  <c:v>55.1</c:v>
                </c:pt>
                <c:pt idx="370">
                  <c:v>54</c:v>
                </c:pt>
                <c:pt idx="371">
                  <c:v>69.099999999999994</c:v>
                </c:pt>
                <c:pt idx="372">
                  <c:v>74.599999999999994</c:v>
                </c:pt>
                <c:pt idx="373">
                  <c:v>16.7</c:v>
                </c:pt>
                <c:pt idx="374">
                  <c:v>60.9</c:v>
                </c:pt>
                <c:pt idx="375">
                  <c:v>55.9</c:v>
                </c:pt>
                <c:pt idx="376">
                  <c:v>63.2</c:v>
                </c:pt>
                <c:pt idx="377">
                  <c:v>50.9</c:v>
                </c:pt>
                <c:pt idx="378">
                  <c:v>55.1</c:v>
                </c:pt>
                <c:pt idx="379">
                  <c:v>54.7</c:v>
                </c:pt>
                <c:pt idx="380">
                  <c:v>50.9</c:v>
                </c:pt>
                <c:pt idx="381">
                  <c:v>43.9</c:v>
                </c:pt>
                <c:pt idx="382">
                  <c:v>66.099999999999994</c:v>
                </c:pt>
                <c:pt idx="383">
                  <c:v>59.9</c:v>
                </c:pt>
                <c:pt idx="384">
                  <c:v>61.5</c:v>
                </c:pt>
                <c:pt idx="385">
                  <c:v>25.2</c:v>
                </c:pt>
                <c:pt idx="386">
                  <c:v>42.8</c:v>
                </c:pt>
                <c:pt idx="387">
                  <c:v>31.7</c:v>
                </c:pt>
                <c:pt idx="388">
                  <c:v>59.9</c:v>
                </c:pt>
                <c:pt idx="389">
                  <c:v>29.8</c:v>
                </c:pt>
                <c:pt idx="390">
                  <c:v>47.6</c:v>
                </c:pt>
                <c:pt idx="391">
                  <c:v>65.900000000000006</c:v>
                </c:pt>
                <c:pt idx="392">
                  <c:v>75.7</c:v>
                </c:pt>
                <c:pt idx="393">
                  <c:v>77.2</c:v>
                </c:pt>
                <c:pt idx="394">
                  <c:v>38.4</c:v>
                </c:pt>
                <c:pt idx="395">
                  <c:v>49.3</c:v>
                </c:pt>
                <c:pt idx="396">
                  <c:v>50.8</c:v>
                </c:pt>
                <c:pt idx="397">
                  <c:v>55.2</c:v>
                </c:pt>
                <c:pt idx="398">
                  <c:v>56</c:v>
                </c:pt>
                <c:pt idx="399">
                  <c:v>51.8</c:v>
                </c:pt>
                <c:pt idx="400">
                  <c:v>66.099999999999994</c:v>
                </c:pt>
                <c:pt idx="401">
                  <c:v>73.7</c:v>
                </c:pt>
                <c:pt idx="402">
                  <c:v>75.3</c:v>
                </c:pt>
                <c:pt idx="403">
                  <c:v>61.8</c:v>
                </c:pt>
                <c:pt idx="404">
                  <c:v>74.099999999999994</c:v>
                </c:pt>
                <c:pt idx="405">
                  <c:v>54.3</c:v>
                </c:pt>
                <c:pt idx="406">
                  <c:v>60.9</c:v>
                </c:pt>
                <c:pt idx="407">
                  <c:v>90.3</c:v>
                </c:pt>
                <c:pt idx="408">
                  <c:v>51.9</c:v>
                </c:pt>
                <c:pt idx="409">
                  <c:v>45.3</c:v>
                </c:pt>
                <c:pt idx="410">
                  <c:v>58.1</c:v>
                </c:pt>
                <c:pt idx="411">
                  <c:v>44.1</c:v>
                </c:pt>
                <c:pt idx="412">
                  <c:v>49.5</c:v>
                </c:pt>
                <c:pt idx="413">
                  <c:v>64.599999999999994</c:v>
                </c:pt>
                <c:pt idx="414">
                  <c:v>62.8</c:v>
                </c:pt>
                <c:pt idx="415">
                  <c:v>58.6</c:v>
                </c:pt>
                <c:pt idx="416">
                  <c:v>69.400000000000006</c:v>
                </c:pt>
                <c:pt idx="417">
                  <c:v>61.7</c:v>
                </c:pt>
                <c:pt idx="418">
                  <c:v>62.2</c:v>
                </c:pt>
                <c:pt idx="419">
                  <c:v>47.1</c:v>
                </c:pt>
                <c:pt idx="420">
                  <c:v>68.3</c:v>
                </c:pt>
                <c:pt idx="421">
                  <c:v>58.6</c:v>
                </c:pt>
                <c:pt idx="422">
                  <c:v>73.2</c:v>
                </c:pt>
                <c:pt idx="423">
                  <c:v>75.900000000000006</c:v>
                </c:pt>
                <c:pt idx="424">
                  <c:v>70.8</c:v>
                </c:pt>
                <c:pt idx="425">
                  <c:v>68.2</c:v>
                </c:pt>
                <c:pt idx="426">
                  <c:v>78.099999999999994</c:v>
                </c:pt>
                <c:pt idx="427">
                  <c:v>72.5</c:v>
                </c:pt>
                <c:pt idx="428">
                  <c:v>74.7</c:v>
                </c:pt>
                <c:pt idx="429">
                  <c:v>31.9</c:v>
                </c:pt>
                <c:pt idx="430">
                  <c:v>60.4</c:v>
                </c:pt>
                <c:pt idx="431">
                  <c:v>56.6</c:v>
                </c:pt>
                <c:pt idx="432">
                  <c:v>52.8</c:v>
                </c:pt>
                <c:pt idx="433">
                  <c:v>58</c:v>
                </c:pt>
                <c:pt idx="434">
                  <c:v>61.9</c:v>
                </c:pt>
                <c:pt idx="435">
                  <c:v>70.2</c:v>
                </c:pt>
                <c:pt idx="436">
                  <c:v>77.5</c:v>
                </c:pt>
                <c:pt idx="437">
                  <c:v>73.5</c:v>
                </c:pt>
                <c:pt idx="438">
                  <c:v>81.099999999999994</c:v>
                </c:pt>
                <c:pt idx="439">
                  <c:v>59.1</c:v>
                </c:pt>
                <c:pt idx="440">
                  <c:v>81.3</c:v>
                </c:pt>
                <c:pt idx="441">
                  <c:v>39.800000000000004</c:v>
                </c:pt>
                <c:pt idx="442">
                  <c:v>83.2</c:v>
                </c:pt>
                <c:pt idx="443">
                  <c:v>46.6</c:v>
                </c:pt>
                <c:pt idx="444">
                  <c:v>87.1</c:v>
                </c:pt>
                <c:pt idx="445">
                  <c:v>72.5</c:v>
                </c:pt>
                <c:pt idx="446">
                  <c:v>58.7</c:v>
                </c:pt>
                <c:pt idx="447">
                  <c:v>75.400000000000006</c:v>
                </c:pt>
                <c:pt idx="448">
                  <c:v>56.6</c:v>
                </c:pt>
                <c:pt idx="449">
                  <c:v>62.9</c:v>
                </c:pt>
                <c:pt idx="450">
                  <c:v>65.5</c:v>
                </c:pt>
                <c:pt idx="451">
                  <c:v>95.4</c:v>
                </c:pt>
                <c:pt idx="452">
                  <c:v>76.5</c:v>
                </c:pt>
                <c:pt idx="453">
                  <c:v>53.4</c:v>
                </c:pt>
                <c:pt idx="454">
                  <c:v>87.6</c:v>
                </c:pt>
                <c:pt idx="455">
                  <c:v>60.7</c:v>
                </c:pt>
                <c:pt idx="456">
                  <c:v>18.899999999999999</c:v>
                </c:pt>
                <c:pt idx="457">
                  <c:v>53.8</c:v>
                </c:pt>
                <c:pt idx="458">
                  <c:v>33.9</c:v>
                </c:pt>
                <c:pt idx="459">
                  <c:v>31.2</c:v>
                </c:pt>
                <c:pt idx="460">
                  <c:v>57.7</c:v>
                </c:pt>
                <c:pt idx="461">
                  <c:v>47.1</c:v>
                </c:pt>
                <c:pt idx="462">
                  <c:v>44.9</c:v>
                </c:pt>
                <c:pt idx="463">
                  <c:v>40</c:v>
                </c:pt>
                <c:pt idx="464">
                  <c:v>39.4</c:v>
                </c:pt>
                <c:pt idx="465">
                  <c:v>30.1</c:v>
                </c:pt>
                <c:pt idx="466">
                  <c:v>42.9</c:v>
                </c:pt>
                <c:pt idx="467">
                  <c:v>52</c:v>
                </c:pt>
                <c:pt idx="468">
                  <c:v>24.9</c:v>
                </c:pt>
                <c:pt idx="469">
                  <c:v>81.8</c:v>
                </c:pt>
                <c:pt idx="470">
                  <c:v>67.5</c:v>
                </c:pt>
                <c:pt idx="471">
                  <c:v>37.1</c:v>
                </c:pt>
                <c:pt idx="472">
                  <c:v>49.8</c:v>
                </c:pt>
                <c:pt idx="473">
                  <c:v>69.7</c:v>
                </c:pt>
                <c:pt idx="474">
                  <c:v>45</c:v>
                </c:pt>
                <c:pt idx="475">
                  <c:v>54.7</c:v>
                </c:pt>
                <c:pt idx="476">
                  <c:v>52.7</c:v>
                </c:pt>
                <c:pt idx="477">
                  <c:v>33.6</c:v>
                </c:pt>
                <c:pt idx="478">
                  <c:v>59.7</c:v>
                </c:pt>
                <c:pt idx="479">
                  <c:v>56.8</c:v>
                </c:pt>
                <c:pt idx="480">
                  <c:v>60.4</c:v>
                </c:pt>
                <c:pt idx="481">
                  <c:v>54.1</c:v>
                </c:pt>
                <c:pt idx="482">
                  <c:v>41.4</c:v>
                </c:pt>
                <c:pt idx="483">
                  <c:v>25.3</c:v>
                </c:pt>
                <c:pt idx="484">
                  <c:v>16.3</c:v>
                </c:pt>
                <c:pt idx="485">
                  <c:v>48.3</c:v>
                </c:pt>
                <c:pt idx="486">
                  <c:v>43.1</c:v>
                </c:pt>
                <c:pt idx="487">
                  <c:v>56</c:v>
                </c:pt>
                <c:pt idx="488">
                  <c:v>21.9</c:v>
                </c:pt>
                <c:pt idx="489">
                  <c:v>79.400000000000006</c:v>
                </c:pt>
                <c:pt idx="490">
                  <c:v>49.9</c:v>
                </c:pt>
                <c:pt idx="491">
                  <c:v>52.8</c:v>
                </c:pt>
                <c:pt idx="492">
                  <c:v>39.9</c:v>
                </c:pt>
                <c:pt idx="493">
                  <c:v>11</c:v>
                </c:pt>
                <c:pt idx="494">
                  <c:v>61.4</c:v>
                </c:pt>
                <c:pt idx="495">
                  <c:v>73.7</c:v>
                </c:pt>
                <c:pt idx="496">
                  <c:v>35.700000000000003</c:v>
                </c:pt>
                <c:pt idx="497">
                  <c:v>42.1</c:v>
                </c:pt>
                <c:pt idx="498">
                  <c:v>50.3</c:v>
                </c:pt>
                <c:pt idx="499">
                  <c:v>46.3</c:v>
                </c:pt>
                <c:pt idx="500">
                  <c:v>40.6</c:v>
                </c:pt>
                <c:pt idx="501">
                  <c:v>29.4</c:v>
                </c:pt>
                <c:pt idx="502">
                  <c:v>42.5</c:v>
                </c:pt>
                <c:pt idx="503">
                  <c:v>10.9</c:v>
                </c:pt>
                <c:pt idx="504">
                  <c:v>47.7</c:v>
                </c:pt>
                <c:pt idx="505">
                  <c:v>43.1</c:v>
                </c:pt>
                <c:pt idx="506">
                  <c:v>50.8</c:v>
                </c:pt>
                <c:pt idx="507">
                  <c:v>39.200000000000003</c:v>
                </c:pt>
                <c:pt idx="508">
                  <c:v>37.6</c:v>
                </c:pt>
                <c:pt idx="509">
                  <c:v>11.9</c:v>
                </c:pt>
                <c:pt idx="510">
                  <c:v>65.8</c:v>
                </c:pt>
                <c:pt idx="511">
                  <c:v>47.3</c:v>
                </c:pt>
                <c:pt idx="512">
                  <c:v>41.6</c:v>
                </c:pt>
                <c:pt idx="513">
                  <c:v>57.4</c:v>
                </c:pt>
                <c:pt idx="514">
                  <c:v>47.5</c:v>
                </c:pt>
                <c:pt idx="515">
                  <c:v>77</c:v>
                </c:pt>
                <c:pt idx="516">
                  <c:v>34.9</c:v>
                </c:pt>
                <c:pt idx="517">
                  <c:v>8.2000000000000011</c:v>
                </c:pt>
                <c:pt idx="518">
                  <c:v>49.1</c:v>
                </c:pt>
                <c:pt idx="519">
                  <c:v>31.5</c:v>
                </c:pt>
                <c:pt idx="520">
                  <c:v>36.6</c:v>
                </c:pt>
                <c:pt idx="521">
                  <c:v>23.4</c:v>
                </c:pt>
                <c:pt idx="522">
                  <c:v>55.9</c:v>
                </c:pt>
                <c:pt idx="523">
                  <c:v>56.7</c:v>
                </c:pt>
                <c:pt idx="524">
                  <c:v>43.8</c:v>
                </c:pt>
                <c:pt idx="525">
                  <c:v>53.6</c:v>
                </c:pt>
                <c:pt idx="526">
                  <c:v>36.1</c:v>
                </c:pt>
                <c:pt idx="527">
                  <c:v>50.7</c:v>
                </c:pt>
                <c:pt idx="528">
                  <c:v>57.1</c:v>
                </c:pt>
                <c:pt idx="529">
                  <c:v>57</c:v>
                </c:pt>
                <c:pt idx="530">
                  <c:v>35.5</c:v>
                </c:pt>
                <c:pt idx="531">
                  <c:v>52.3</c:v>
                </c:pt>
                <c:pt idx="532">
                  <c:v>65.3</c:v>
                </c:pt>
                <c:pt idx="533">
                  <c:v>44.1</c:v>
                </c:pt>
                <c:pt idx="534">
                  <c:v>63</c:v>
                </c:pt>
                <c:pt idx="535">
                  <c:v>41.5</c:v>
                </c:pt>
                <c:pt idx="536">
                  <c:v>56.2</c:v>
                </c:pt>
                <c:pt idx="537">
                  <c:v>63.4</c:v>
                </c:pt>
                <c:pt idx="538">
                  <c:v>63.3</c:v>
                </c:pt>
                <c:pt idx="539">
                  <c:v>64.2</c:v>
                </c:pt>
                <c:pt idx="540">
                  <c:v>17.3</c:v>
                </c:pt>
                <c:pt idx="541">
                  <c:v>51.1</c:v>
                </c:pt>
                <c:pt idx="542">
                  <c:v>30.5</c:v>
                </c:pt>
                <c:pt idx="543">
                  <c:v>35.200000000000003</c:v>
                </c:pt>
                <c:pt idx="544">
                  <c:v>44.6</c:v>
                </c:pt>
                <c:pt idx="545">
                  <c:v>82.8</c:v>
                </c:pt>
                <c:pt idx="546">
                  <c:v>14.8</c:v>
                </c:pt>
                <c:pt idx="547">
                  <c:v>68.099999999999994</c:v>
                </c:pt>
                <c:pt idx="548">
                  <c:v>78.099999999999994</c:v>
                </c:pt>
                <c:pt idx="549">
                  <c:v>54.6</c:v>
                </c:pt>
                <c:pt idx="550">
                  <c:v>73.8</c:v>
                </c:pt>
                <c:pt idx="551">
                  <c:v>73.5</c:v>
                </c:pt>
                <c:pt idx="552">
                  <c:v>47.1</c:v>
                </c:pt>
                <c:pt idx="553">
                  <c:v>73.099999999999994</c:v>
                </c:pt>
                <c:pt idx="554">
                  <c:v>39</c:v>
                </c:pt>
                <c:pt idx="555">
                  <c:v>2.5</c:v>
                </c:pt>
                <c:pt idx="556">
                  <c:v>68</c:v>
                </c:pt>
                <c:pt idx="557">
                  <c:v>44.3</c:v>
                </c:pt>
                <c:pt idx="558">
                  <c:v>53.6</c:v>
                </c:pt>
                <c:pt idx="559">
                  <c:v>37.9</c:v>
                </c:pt>
                <c:pt idx="560">
                  <c:v>57.4</c:v>
                </c:pt>
                <c:pt idx="561">
                  <c:v>67.900000000000006</c:v>
                </c:pt>
                <c:pt idx="562">
                  <c:v>55.1</c:v>
                </c:pt>
                <c:pt idx="563">
                  <c:v>54</c:v>
                </c:pt>
                <c:pt idx="564">
                  <c:v>52.1</c:v>
                </c:pt>
                <c:pt idx="565">
                  <c:v>48.4</c:v>
                </c:pt>
                <c:pt idx="566">
                  <c:v>41.4</c:v>
                </c:pt>
                <c:pt idx="567">
                  <c:v>54.5</c:v>
                </c:pt>
                <c:pt idx="568">
                  <c:v>40</c:v>
                </c:pt>
                <c:pt idx="569">
                  <c:v>60.3</c:v>
                </c:pt>
                <c:pt idx="570">
                  <c:v>50.4</c:v>
                </c:pt>
                <c:pt idx="571">
                  <c:v>59.8</c:v>
                </c:pt>
                <c:pt idx="572">
                  <c:v>22.8</c:v>
                </c:pt>
                <c:pt idx="573">
                  <c:v>74</c:v>
                </c:pt>
                <c:pt idx="574">
                  <c:v>64.3</c:v>
                </c:pt>
                <c:pt idx="575">
                  <c:v>80.5</c:v>
                </c:pt>
                <c:pt idx="576">
                  <c:v>74.400000000000006</c:v>
                </c:pt>
                <c:pt idx="577">
                  <c:v>70.5</c:v>
                </c:pt>
                <c:pt idx="578">
                  <c:v>87.8</c:v>
                </c:pt>
                <c:pt idx="579">
                  <c:v>75</c:v>
                </c:pt>
                <c:pt idx="580">
                  <c:v>97.9</c:v>
                </c:pt>
                <c:pt idx="581">
                  <c:v>77.2</c:v>
                </c:pt>
                <c:pt idx="582">
                  <c:v>72.099999999999994</c:v>
                </c:pt>
                <c:pt idx="583">
                  <c:v>81.2</c:v>
                </c:pt>
                <c:pt idx="584">
                  <c:v>62</c:v>
                </c:pt>
                <c:pt idx="585">
                  <c:v>79.5</c:v>
                </c:pt>
                <c:pt idx="586">
                  <c:v>90.3</c:v>
                </c:pt>
                <c:pt idx="587">
                  <c:v>91.5</c:v>
                </c:pt>
                <c:pt idx="588">
                  <c:v>65.599999999999994</c:v>
                </c:pt>
                <c:pt idx="589">
                  <c:v>67.7</c:v>
                </c:pt>
                <c:pt idx="590">
                  <c:v>95.2</c:v>
                </c:pt>
                <c:pt idx="591">
                  <c:v>96</c:v>
                </c:pt>
                <c:pt idx="592">
                  <c:v>73.400000000000006</c:v>
                </c:pt>
                <c:pt idx="593">
                  <c:v>90.6</c:v>
                </c:pt>
                <c:pt idx="594">
                  <c:v>91.3</c:v>
                </c:pt>
                <c:pt idx="595">
                  <c:v>82.2</c:v>
                </c:pt>
                <c:pt idx="596">
                  <c:v>87</c:v>
                </c:pt>
                <c:pt idx="597">
                  <c:v>78</c:v>
                </c:pt>
                <c:pt idx="598">
                  <c:v>97.9</c:v>
                </c:pt>
                <c:pt idx="599">
                  <c:v>91.4</c:v>
                </c:pt>
                <c:pt idx="600">
                  <c:v>75.3</c:v>
                </c:pt>
                <c:pt idx="601">
                  <c:v>90.8</c:v>
                </c:pt>
                <c:pt idx="602">
                  <c:v>79.599999999999994</c:v>
                </c:pt>
                <c:pt idx="603">
                  <c:v>71.900000000000006</c:v>
                </c:pt>
                <c:pt idx="604">
                  <c:v>73.2</c:v>
                </c:pt>
                <c:pt idx="605">
                  <c:v>93.3</c:v>
                </c:pt>
                <c:pt idx="606">
                  <c:v>94.2</c:v>
                </c:pt>
                <c:pt idx="607">
                  <c:v>96.7</c:v>
                </c:pt>
                <c:pt idx="608">
                  <c:v>74.400000000000006</c:v>
                </c:pt>
                <c:pt idx="609">
                  <c:v>69.599999999999994</c:v>
                </c:pt>
                <c:pt idx="610">
                  <c:v>93.7</c:v>
                </c:pt>
                <c:pt idx="611">
                  <c:v>91.9</c:v>
                </c:pt>
                <c:pt idx="612">
                  <c:v>79.2</c:v>
                </c:pt>
                <c:pt idx="613">
                  <c:v>84.8</c:v>
                </c:pt>
                <c:pt idx="614">
                  <c:v>82.3</c:v>
                </c:pt>
                <c:pt idx="615">
                  <c:v>80.3</c:v>
                </c:pt>
                <c:pt idx="616">
                  <c:v>83.4</c:v>
                </c:pt>
                <c:pt idx="617">
                  <c:v>77.8</c:v>
                </c:pt>
                <c:pt idx="618">
                  <c:v>94.6</c:v>
                </c:pt>
                <c:pt idx="619">
                  <c:v>90.2</c:v>
                </c:pt>
                <c:pt idx="620">
                  <c:v>80.400000000000006</c:v>
                </c:pt>
                <c:pt idx="621">
                  <c:v>77.5</c:v>
                </c:pt>
                <c:pt idx="622">
                  <c:v>62.4</c:v>
                </c:pt>
                <c:pt idx="623">
                  <c:v>84.5</c:v>
                </c:pt>
                <c:pt idx="624">
                  <c:v>66.099999999999994</c:v>
                </c:pt>
                <c:pt idx="625">
                  <c:v>74</c:v>
                </c:pt>
                <c:pt idx="626">
                  <c:v>86.2</c:v>
                </c:pt>
                <c:pt idx="627">
                  <c:v>95</c:v>
                </c:pt>
                <c:pt idx="628">
                  <c:v>90.7</c:v>
                </c:pt>
                <c:pt idx="629">
                  <c:v>70.3</c:v>
                </c:pt>
                <c:pt idx="630">
                  <c:v>93.4</c:v>
                </c:pt>
                <c:pt idx="631">
                  <c:v>76.7</c:v>
                </c:pt>
                <c:pt idx="632">
                  <c:v>73.900000000000006</c:v>
                </c:pt>
                <c:pt idx="633">
                  <c:v>76.599999999999994</c:v>
                </c:pt>
                <c:pt idx="634">
                  <c:v>79.900000000000006</c:v>
                </c:pt>
                <c:pt idx="635">
                  <c:v>94.9</c:v>
                </c:pt>
              </c:numCache>
            </c:numRef>
          </c:xVal>
          <c:yVal>
            <c:numRef>
              <c:f>NFP!$B$2:$B$637</c:f>
              <c:numCache>
                <c:formatCode>General</c:formatCode>
                <c:ptCount val="636"/>
                <c:pt idx="0">
                  <c:v>16192</c:v>
                </c:pt>
                <c:pt idx="1">
                  <c:v>7540</c:v>
                </c:pt>
                <c:pt idx="2">
                  <c:v>14455</c:v>
                </c:pt>
                <c:pt idx="3">
                  <c:v>15654</c:v>
                </c:pt>
                <c:pt idx="4">
                  <c:v>9567</c:v>
                </c:pt>
                <c:pt idx="5">
                  <c:v>14212</c:v>
                </c:pt>
                <c:pt idx="6">
                  <c:v>23093</c:v>
                </c:pt>
                <c:pt idx="7">
                  <c:v>11789</c:v>
                </c:pt>
                <c:pt idx="8">
                  <c:v>13534</c:v>
                </c:pt>
                <c:pt idx="9">
                  <c:v>13582</c:v>
                </c:pt>
                <c:pt idx="10">
                  <c:v>25035</c:v>
                </c:pt>
                <c:pt idx="11">
                  <c:v>24523</c:v>
                </c:pt>
                <c:pt idx="12">
                  <c:v>8302</c:v>
                </c:pt>
                <c:pt idx="13">
                  <c:v>12945</c:v>
                </c:pt>
                <c:pt idx="14">
                  <c:v>14331</c:v>
                </c:pt>
                <c:pt idx="15">
                  <c:v>12385</c:v>
                </c:pt>
                <c:pt idx="16">
                  <c:v>11232</c:v>
                </c:pt>
                <c:pt idx="17">
                  <c:v>11721</c:v>
                </c:pt>
                <c:pt idx="18">
                  <c:v>18025</c:v>
                </c:pt>
                <c:pt idx="19">
                  <c:v>22356</c:v>
                </c:pt>
                <c:pt idx="20">
                  <c:v>17595</c:v>
                </c:pt>
                <c:pt idx="21">
                  <c:v>32869</c:v>
                </c:pt>
                <c:pt idx="22">
                  <c:v>19939</c:v>
                </c:pt>
                <c:pt idx="23">
                  <c:v>21477</c:v>
                </c:pt>
                <c:pt idx="24">
                  <c:v>16662</c:v>
                </c:pt>
                <c:pt idx="25">
                  <c:v>15418</c:v>
                </c:pt>
                <c:pt idx="26">
                  <c:v>22910</c:v>
                </c:pt>
                <c:pt idx="27">
                  <c:v>19811</c:v>
                </c:pt>
                <c:pt idx="28">
                  <c:v>27212</c:v>
                </c:pt>
                <c:pt idx="29">
                  <c:v>11626</c:v>
                </c:pt>
                <c:pt idx="30">
                  <c:v>19558</c:v>
                </c:pt>
                <c:pt idx="31">
                  <c:v>20611</c:v>
                </c:pt>
                <c:pt idx="32">
                  <c:v>20756</c:v>
                </c:pt>
                <c:pt idx="33">
                  <c:v>38373</c:v>
                </c:pt>
                <c:pt idx="34">
                  <c:v>15260</c:v>
                </c:pt>
                <c:pt idx="35">
                  <c:v>21244</c:v>
                </c:pt>
                <c:pt idx="36">
                  <c:v>20664</c:v>
                </c:pt>
                <c:pt idx="37">
                  <c:v>30711</c:v>
                </c:pt>
                <c:pt idx="38">
                  <c:v>26315</c:v>
                </c:pt>
                <c:pt idx="39">
                  <c:v>22334</c:v>
                </c:pt>
                <c:pt idx="40">
                  <c:v>15583</c:v>
                </c:pt>
                <c:pt idx="41">
                  <c:v>36589</c:v>
                </c:pt>
                <c:pt idx="42">
                  <c:v>14217</c:v>
                </c:pt>
                <c:pt idx="43">
                  <c:v>19896</c:v>
                </c:pt>
                <c:pt idx="44">
                  <c:v>30133</c:v>
                </c:pt>
                <c:pt idx="45">
                  <c:v>19311</c:v>
                </c:pt>
                <c:pt idx="46">
                  <c:v>16990</c:v>
                </c:pt>
                <c:pt idx="47">
                  <c:v>6726</c:v>
                </c:pt>
                <c:pt idx="48">
                  <c:v>11079</c:v>
                </c:pt>
                <c:pt idx="49">
                  <c:v>21683</c:v>
                </c:pt>
                <c:pt idx="50">
                  <c:v>16640</c:v>
                </c:pt>
                <c:pt idx="51">
                  <c:v>7972</c:v>
                </c:pt>
                <c:pt idx="52">
                  <c:v>8330</c:v>
                </c:pt>
                <c:pt idx="53">
                  <c:v>14264</c:v>
                </c:pt>
                <c:pt idx="54">
                  <c:v>20936</c:v>
                </c:pt>
                <c:pt idx="55">
                  <c:v>15429</c:v>
                </c:pt>
                <c:pt idx="56">
                  <c:v>32710</c:v>
                </c:pt>
                <c:pt idx="57">
                  <c:v>22756</c:v>
                </c:pt>
                <c:pt idx="58">
                  <c:v>16613</c:v>
                </c:pt>
                <c:pt idx="59">
                  <c:v>29351</c:v>
                </c:pt>
                <c:pt idx="60">
                  <c:v>12283</c:v>
                </c:pt>
                <c:pt idx="61">
                  <c:v>19407</c:v>
                </c:pt>
                <c:pt idx="62">
                  <c:v>13418</c:v>
                </c:pt>
                <c:pt idx="63">
                  <c:v>12262</c:v>
                </c:pt>
                <c:pt idx="64">
                  <c:v>17018</c:v>
                </c:pt>
                <c:pt idx="65">
                  <c:v>17869</c:v>
                </c:pt>
                <c:pt idx="66">
                  <c:v>19764</c:v>
                </c:pt>
                <c:pt idx="67">
                  <c:v>20158</c:v>
                </c:pt>
                <c:pt idx="68">
                  <c:v>12606</c:v>
                </c:pt>
                <c:pt idx="69">
                  <c:v>11136</c:v>
                </c:pt>
                <c:pt idx="70">
                  <c:v>14828</c:v>
                </c:pt>
                <c:pt idx="71">
                  <c:v>14745</c:v>
                </c:pt>
                <c:pt idx="72">
                  <c:v>17465</c:v>
                </c:pt>
                <c:pt idx="73">
                  <c:v>6617</c:v>
                </c:pt>
                <c:pt idx="74">
                  <c:v>21773</c:v>
                </c:pt>
                <c:pt idx="75">
                  <c:v>13303</c:v>
                </c:pt>
                <c:pt idx="76">
                  <c:v>9660</c:v>
                </c:pt>
                <c:pt idx="77">
                  <c:v>16519</c:v>
                </c:pt>
                <c:pt idx="78">
                  <c:v>9683</c:v>
                </c:pt>
                <c:pt idx="79">
                  <c:v>17618</c:v>
                </c:pt>
                <c:pt idx="80">
                  <c:v>33409</c:v>
                </c:pt>
                <c:pt idx="81">
                  <c:v>14003</c:v>
                </c:pt>
                <c:pt idx="82">
                  <c:v>17478</c:v>
                </c:pt>
                <c:pt idx="83">
                  <c:v>9912</c:v>
                </c:pt>
                <c:pt idx="84">
                  <c:v>25517</c:v>
                </c:pt>
                <c:pt idx="85">
                  <c:v>15493</c:v>
                </c:pt>
                <c:pt idx="86">
                  <c:v>17519</c:v>
                </c:pt>
                <c:pt idx="87">
                  <c:v>13632</c:v>
                </c:pt>
                <c:pt idx="88">
                  <c:v>21611</c:v>
                </c:pt>
                <c:pt idx="89">
                  <c:v>6855</c:v>
                </c:pt>
                <c:pt idx="90">
                  <c:v>10126</c:v>
                </c:pt>
                <c:pt idx="91">
                  <c:v>14120</c:v>
                </c:pt>
                <c:pt idx="92">
                  <c:v>11960</c:v>
                </c:pt>
                <c:pt idx="93">
                  <c:v>25955</c:v>
                </c:pt>
                <c:pt idx="94">
                  <c:v>14453</c:v>
                </c:pt>
                <c:pt idx="95">
                  <c:v>29478</c:v>
                </c:pt>
                <c:pt idx="96">
                  <c:v>19430</c:v>
                </c:pt>
                <c:pt idx="97">
                  <c:v>18049</c:v>
                </c:pt>
                <c:pt idx="98">
                  <c:v>22533</c:v>
                </c:pt>
                <c:pt idx="99">
                  <c:v>14760</c:v>
                </c:pt>
                <c:pt idx="100">
                  <c:v>8531</c:v>
                </c:pt>
                <c:pt idx="101">
                  <c:v>13379</c:v>
                </c:pt>
                <c:pt idx="102">
                  <c:v>13962</c:v>
                </c:pt>
                <c:pt idx="103">
                  <c:v>14689</c:v>
                </c:pt>
                <c:pt idx="104">
                  <c:v>9985</c:v>
                </c:pt>
                <c:pt idx="105">
                  <c:v>12325</c:v>
                </c:pt>
                <c:pt idx="106">
                  <c:v>9807</c:v>
                </c:pt>
                <c:pt idx="107">
                  <c:v>13839</c:v>
                </c:pt>
                <c:pt idx="108">
                  <c:v>15339</c:v>
                </c:pt>
                <c:pt idx="109">
                  <c:v>15589</c:v>
                </c:pt>
                <c:pt idx="110">
                  <c:v>12726</c:v>
                </c:pt>
                <c:pt idx="111">
                  <c:v>19914</c:v>
                </c:pt>
                <c:pt idx="112">
                  <c:v>13130</c:v>
                </c:pt>
                <c:pt idx="113">
                  <c:v>14861</c:v>
                </c:pt>
                <c:pt idx="114">
                  <c:v>16167</c:v>
                </c:pt>
                <c:pt idx="115">
                  <c:v>13462</c:v>
                </c:pt>
                <c:pt idx="116">
                  <c:v>14008</c:v>
                </c:pt>
                <c:pt idx="117">
                  <c:v>14811</c:v>
                </c:pt>
                <c:pt idx="118">
                  <c:v>13163</c:v>
                </c:pt>
                <c:pt idx="119">
                  <c:v>11043</c:v>
                </c:pt>
                <c:pt idx="120">
                  <c:v>9746</c:v>
                </c:pt>
                <c:pt idx="121">
                  <c:v>11984</c:v>
                </c:pt>
                <c:pt idx="122">
                  <c:v>11396</c:v>
                </c:pt>
                <c:pt idx="123">
                  <c:v>11875</c:v>
                </c:pt>
                <c:pt idx="124">
                  <c:v>12803</c:v>
                </c:pt>
                <c:pt idx="125">
                  <c:v>9811</c:v>
                </c:pt>
                <c:pt idx="126">
                  <c:v>26943</c:v>
                </c:pt>
                <c:pt idx="127">
                  <c:v>8728</c:v>
                </c:pt>
                <c:pt idx="128">
                  <c:v>11300</c:v>
                </c:pt>
                <c:pt idx="129">
                  <c:v>11649</c:v>
                </c:pt>
                <c:pt idx="130">
                  <c:v>14347</c:v>
                </c:pt>
                <c:pt idx="131">
                  <c:v>17905</c:v>
                </c:pt>
                <c:pt idx="132">
                  <c:v>13221</c:v>
                </c:pt>
                <c:pt idx="133">
                  <c:v>12429</c:v>
                </c:pt>
                <c:pt idx="134">
                  <c:v>16267</c:v>
                </c:pt>
                <c:pt idx="135">
                  <c:v>14643</c:v>
                </c:pt>
                <c:pt idx="136">
                  <c:v>13914</c:v>
                </c:pt>
                <c:pt idx="137">
                  <c:v>15567</c:v>
                </c:pt>
                <c:pt idx="138">
                  <c:v>12675</c:v>
                </c:pt>
                <c:pt idx="139">
                  <c:v>5878</c:v>
                </c:pt>
                <c:pt idx="140">
                  <c:v>15738</c:v>
                </c:pt>
                <c:pt idx="141">
                  <c:v>16800</c:v>
                </c:pt>
                <c:pt idx="142">
                  <c:v>16595</c:v>
                </c:pt>
                <c:pt idx="143">
                  <c:v>12418</c:v>
                </c:pt>
                <c:pt idx="144">
                  <c:v>13298</c:v>
                </c:pt>
                <c:pt idx="145">
                  <c:v>14589</c:v>
                </c:pt>
                <c:pt idx="146">
                  <c:v>20380</c:v>
                </c:pt>
                <c:pt idx="147">
                  <c:v>19597</c:v>
                </c:pt>
                <c:pt idx="148">
                  <c:v>22373</c:v>
                </c:pt>
                <c:pt idx="149">
                  <c:v>13532</c:v>
                </c:pt>
                <c:pt idx="150">
                  <c:v>14362</c:v>
                </c:pt>
                <c:pt idx="151">
                  <c:v>6328</c:v>
                </c:pt>
                <c:pt idx="152">
                  <c:v>16131</c:v>
                </c:pt>
                <c:pt idx="153">
                  <c:v>16784</c:v>
                </c:pt>
                <c:pt idx="154">
                  <c:v>9899</c:v>
                </c:pt>
                <c:pt idx="155">
                  <c:v>9521</c:v>
                </c:pt>
                <c:pt idx="156">
                  <c:v>11301</c:v>
                </c:pt>
                <c:pt idx="157">
                  <c:v>10195</c:v>
                </c:pt>
                <c:pt idx="158">
                  <c:v>12952</c:v>
                </c:pt>
                <c:pt idx="159">
                  <c:v>13306</c:v>
                </c:pt>
                <c:pt idx="160">
                  <c:v>21146</c:v>
                </c:pt>
                <c:pt idx="161">
                  <c:v>18135</c:v>
                </c:pt>
                <c:pt idx="162">
                  <c:v>9696</c:v>
                </c:pt>
                <c:pt idx="163">
                  <c:v>11906</c:v>
                </c:pt>
                <c:pt idx="164">
                  <c:v>7103</c:v>
                </c:pt>
                <c:pt idx="165">
                  <c:v>9711</c:v>
                </c:pt>
                <c:pt idx="166">
                  <c:v>15382</c:v>
                </c:pt>
                <c:pt idx="167">
                  <c:v>7854</c:v>
                </c:pt>
                <c:pt idx="168">
                  <c:v>21417</c:v>
                </c:pt>
                <c:pt idx="169">
                  <c:v>15218</c:v>
                </c:pt>
                <c:pt idx="170">
                  <c:v>12488</c:v>
                </c:pt>
                <c:pt idx="171">
                  <c:v>12915</c:v>
                </c:pt>
                <c:pt idx="172">
                  <c:v>12214</c:v>
                </c:pt>
                <c:pt idx="173">
                  <c:v>11314</c:v>
                </c:pt>
                <c:pt idx="174">
                  <c:v>17505</c:v>
                </c:pt>
                <c:pt idx="175">
                  <c:v>15362</c:v>
                </c:pt>
                <c:pt idx="176">
                  <c:v>10950</c:v>
                </c:pt>
                <c:pt idx="177">
                  <c:v>19577</c:v>
                </c:pt>
                <c:pt idx="178">
                  <c:v>3317</c:v>
                </c:pt>
                <c:pt idx="179">
                  <c:v>20325</c:v>
                </c:pt>
                <c:pt idx="180">
                  <c:v>19377</c:v>
                </c:pt>
                <c:pt idx="181">
                  <c:v>17938</c:v>
                </c:pt>
                <c:pt idx="182">
                  <c:v>10006</c:v>
                </c:pt>
                <c:pt idx="183">
                  <c:v>21011</c:v>
                </c:pt>
                <c:pt idx="184">
                  <c:v>25050</c:v>
                </c:pt>
                <c:pt idx="185">
                  <c:v>19058</c:v>
                </c:pt>
                <c:pt idx="186">
                  <c:v>20960</c:v>
                </c:pt>
                <c:pt idx="187">
                  <c:v>8704</c:v>
                </c:pt>
                <c:pt idx="188">
                  <c:v>17849</c:v>
                </c:pt>
                <c:pt idx="189">
                  <c:v>23792</c:v>
                </c:pt>
                <c:pt idx="190">
                  <c:v>21613</c:v>
                </c:pt>
                <c:pt idx="191">
                  <c:v>21066</c:v>
                </c:pt>
                <c:pt idx="192">
                  <c:v>19845</c:v>
                </c:pt>
                <c:pt idx="193">
                  <c:v>14501</c:v>
                </c:pt>
                <c:pt idx="194">
                  <c:v>17538</c:v>
                </c:pt>
                <c:pt idx="195">
                  <c:v>25634</c:v>
                </c:pt>
                <c:pt idx="196">
                  <c:v>28832</c:v>
                </c:pt>
                <c:pt idx="197">
                  <c:v>11682</c:v>
                </c:pt>
                <c:pt idx="198">
                  <c:v>20291</c:v>
                </c:pt>
                <c:pt idx="199">
                  <c:v>13986</c:v>
                </c:pt>
                <c:pt idx="200">
                  <c:v>26295</c:v>
                </c:pt>
                <c:pt idx="201">
                  <c:v>23124</c:v>
                </c:pt>
                <c:pt idx="202">
                  <c:v>19193</c:v>
                </c:pt>
                <c:pt idx="203">
                  <c:v>12784</c:v>
                </c:pt>
                <c:pt idx="204">
                  <c:v>14774</c:v>
                </c:pt>
                <c:pt idx="205">
                  <c:v>13041</c:v>
                </c:pt>
                <c:pt idx="206">
                  <c:v>9108</c:v>
                </c:pt>
                <c:pt idx="207">
                  <c:v>14976</c:v>
                </c:pt>
                <c:pt idx="208">
                  <c:v>14574</c:v>
                </c:pt>
                <c:pt idx="209">
                  <c:v>16899</c:v>
                </c:pt>
                <c:pt idx="210">
                  <c:v>14570</c:v>
                </c:pt>
                <c:pt idx="211">
                  <c:v>11804</c:v>
                </c:pt>
                <c:pt idx="212">
                  <c:v>32288</c:v>
                </c:pt>
                <c:pt idx="213">
                  <c:v>8711</c:v>
                </c:pt>
                <c:pt idx="214">
                  <c:v>10080</c:v>
                </c:pt>
                <c:pt idx="215">
                  <c:v>13366</c:v>
                </c:pt>
                <c:pt idx="216">
                  <c:v>12837</c:v>
                </c:pt>
                <c:pt idx="217">
                  <c:v>15349</c:v>
                </c:pt>
                <c:pt idx="218">
                  <c:v>16000</c:v>
                </c:pt>
                <c:pt idx="219">
                  <c:v>7963</c:v>
                </c:pt>
                <c:pt idx="220">
                  <c:v>11369</c:v>
                </c:pt>
                <c:pt idx="221">
                  <c:v>16580</c:v>
                </c:pt>
                <c:pt idx="222">
                  <c:v>11251</c:v>
                </c:pt>
                <c:pt idx="223">
                  <c:v>18717</c:v>
                </c:pt>
                <c:pt idx="224">
                  <c:v>17148</c:v>
                </c:pt>
                <c:pt idx="225">
                  <c:v>14409</c:v>
                </c:pt>
                <c:pt idx="226">
                  <c:v>15009</c:v>
                </c:pt>
                <c:pt idx="227">
                  <c:v>10077</c:v>
                </c:pt>
                <c:pt idx="228">
                  <c:v>17755</c:v>
                </c:pt>
                <c:pt idx="229">
                  <c:v>24122</c:v>
                </c:pt>
                <c:pt idx="230">
                  <c:v>21685</c:v>
                </c:pt>
                <c:pt idx="231">
                  <c:v>18924</c:v>
                </c:pt>
                <c:pt idx="232">
                  <c:v>11245</c:v>
                </c:pt>
                <c:pt idx="233">
                  <c:v>10833</c:v>
                </c:pt>
                <c:pt idx="234">
                  <c:v>7493</c:v>
                </c:pt>
                <c:pt idx="235">
                  <c:v>10240</c:v>
                </c:pt>
                <c:pt idx="236">
                  <c:v>14392</c:v>
                </c:pt>
                <c:pt idx="237">
                  <c:v>10514</c:v>
                </c:pt>
                <c:pt idx="238">
                  <c:v>13225</c:v>
                </c:pt>
                <c:pt idx="239">
                  <c:v>15715</c:v>
                </c:pt>
                <c:pt idx="240">
                  <c:v>14336</c:v>
                </c:pt>
                <c:pt idx="241">
                  <c:v>23572</c:v>
                </c:pt>
                <c:pt idx="242">
                  <c:v>12959</c:v>
                </c:pt>
                <c:pt idx="243">
                  <c:v>11673</c:v>
                </c:pt>
                <c:pt idx="244">
                  <c:v>25706</c:v>
                </c:pt>
                <c:pt idx="245">
                  <c:v>13323</c:v>
                </c:pt>
                <c:pt idx="246">
                  <c:v>11420</c:v>
                </c:pt>
                <c:pt idx="247">
                  <c:v>11457</c:v>
                </c:pt>
                <c:pt idx="248">
                  <c:v>13649</c:v>
                </c:pt>
                <c:pt idx="249">
                  <c:v>10419</c:v>
                </c:pt>
                <c:pt idx="250">
                  <c:v>20209</c:v>
                </c:pt>
                <c:pt idx="251">
                  <c:v>18551</c:v>
                </c:pt>
                <c:pt idx="252">
                  <c:v>14421</c:v>
                </c:pt>
                <c:pt idx="253">
                  <c:v>18799</c:v>
                </c:pt>
                <c:pt idx="254">
                  <c:v>15169</c:v>
                </c:pt>
                <c:pt idx="255">
                  <c:v>28878</c:v>
                </c:pt>
                <c:pt idx="256">
                  <c:v>22717</c:v>
                </c:pt>
                <c:pt idx="257">
                  <c:v>20267</c:v>
                </c:pt>
                <c:pt idx="258">
                  <c:v>17775</c:v>
                </c:pt>
                <c:pt idx="259">
                  <c:v>16021</c:v>
                </c:pt>
                <c:pt idx="260">
                  <c:v>9263</c:v>
                </c:pt>
                <c:pt idx="261">
                  <c:v>11127</c:v>
                </c:pt>
                <c:pt idx="262">
                  <c:v>18481</c:v>
                </c:pt>
                <c:pt idx="263">
                  <c:v>21137</c:v>
                </c:pt>
                <c:pt idx="264">
                  <c:v>17235</c:v>
                </c:pt>
                <c:pt idx="265">
                  <c:v>22953</c:v>
                </c:pt>
                <c:pt idx="266">
                  <c:v>11737</c:v>
                </c:pt>
                <c:pt idx="267">
                  <c:v>8459</c:v>
                </c:pt>
                <c:pt idx="268">
                  <c:v>17922</c:v>
                </c:pt>
                <c:pt idx="269">
                  <c:v>11790</c:v>
                </c:pt>
                <c:pt idx="270">
                  <c:v>19074</c:v>
                </c:pt>
                <c:pt idx="271">
                  <c:v>14727</c:v>
                </c:pt>
                <c:pt idx="272">
                  <c:v>25511</c:v>
                </c:pt>
                <c:pt idx="273">
                  <c:v>18790</c:v>
                </c:pt>
                <c:pt idx="274">
                  <c:v>14093</c:v>
                </c:pt>
                <c:pt idx="275">
                  <c:v>11083</c:v>
                </c:pt>
                <c:pt idx="276">
                  <c:v>6213</c:v>
                </c:pt>
                <c:pt idx="277">
                  <c:v>15244</c:v>
                </c:pt>
                <c:pt idx="278">
                  <c:v>12090</c:v>
                </c:pt>
                <c:pt idx="279">
                  <c:v>12493</c:v>
                </c:pt>
                <c:pt idx="280">
                  <c:v>20693</c:v>
                </c:pt>
                <c:pt idx="281">
                  <c:v>9942</c:v>
                </c:pt>
                <c:pt idx="282">
                  <c:v>11502</c:v>
                </c:pt>
                <c:pt idx="283">
                  <c:v>16638</c:v>
                </c:pt>
                <c:pt idx="284">
                  <c:v>17970</c:v>
                </c:pt>
                <c:pt idx="285">
                  <c:v>19327</c:v>
                </c:pt>
                <c:pt idx="286">
                  <c:v>10118</c:v>
                </c:pt>
                <c:pt idx="287">
                  <c:v>11856</c:v>
                </c:pt>
                <c:pt idx="288">
                  <c:v>24786</c:v>
                </c:pt>
                <c:pt idx="289">
                  <c:v>13484</c:v>
                </c:pt>
                <c:pt idx="290">
                  <c:v>19333</c:v>
                </c:pt>
                <c:pt idx="291">
                  <c:v>16264</c:v>
                </c:pt>
                <c:pt idx="292">
                  <c:v>14696</c:v>
                </c:pt>
                <c:pt idx="293">
                  <c:v>12621</c:v>
                </c:pt>
                <c:pt idx="294">
                  <c:v>18796</c:v>
                </c:pt>
                <c:pt idx="295">
                  <c:v>21691</c:v>
                </c:pt>
                <c:pt idx="296">
                  <c:v>15565</c:v>
                </c:pt>
                <c:pt idx="297">
                  <c:v>11805</c:v>
                </c:pt>
                <c:pt idx="298">
                  <c:v>14473</c:v>
                </c:pt>
                <c:pt idx="299">
                  <c:v>21690</c:v>
                </c:pt>
                <c:pt idx="300">
                  <c:v>17680</c:v>
                </c:pt>
                <c:pt idx="301">
                  <c:v>10723</c:v>
                </c:pt>
                <c:pt idx="302">
                  <c:v>12341</c:v>
                </c:pt>
                <c:pt idx="303">
                  <c:v>12229</c:v>
                </c:pt>
                <c:pt idx="304">
                  <c:v>14427</c:v>
                </c:pt>
                <c:pt idx="305">
                  <c:v>11951</c:v>
                </c:pt>
                <c:pt idx="306">
                  <c:v>28836</c:v>
                </c:pt>
                <c:pt idx="307">
                  <c:v>25178</c:v>
                </c:pt>
                <c:pt idx="308">
                  <c:v>3110</c:v>
                </c:pt>
                <c:pt idx="309">
                  <c:v>15887</c:v>
                </c:pt>
                <c:pt idx="310">
                  <c:v>15373</c:v>
                </c:pt>
                <c:pt idx="311">
                  <c:v>12254</c:v>
                </c:pt>
                <c:pt idx="312">
                  <c:v>16749</c:v>
                </c:pt>
                <c:pt idx="313">
                  <c:v>10816</c:v>
                </c:pt>
                <c:pt idx="314">
                  <c:v>14588</c:v>
                </c:pt>
                <c:pt idx="315">
                  <c:v>18420</c:v>
                </c:pt>
                <c:pt idx="316">
                  <c:v>9585</c:v>
                </c:pt>
                <c:pt idx="317">
                  <c:v>8398</c:v>
                </c:pt>
                <c:pt idx="318">
                  <c:v>24599</c:v>
                </c:pt>
                <c:pt idx="319">
                  <c:v>23131</c:v>
                </c:pt>
                <c:pt idx="320">
                  <c:v>11580</c:v>
                </c:pt>
                <c:pt idx="321">
                  <c:v>23158</c:v>
                </c:pt>
                <c:pt idx="322">
                  <c:v>11559</c:v>
                </c:pt>
                <c:pt idx="323">
                  <c:v>7482</c:v>
                </c:pt>
                <c:pt idx="324">
                  <c:v>6200</c:v>
                </c:pt>
                <c:pt idx="325">
                  <c:v>15706</c:v>
                </c:pt>
                <c:pt idx="326">
                  <c:v>22962</c:v>
                </c:pt>
                <c:pt idx="327">
                  <c:v>17773</c:v>
                </c:pt>
                <c:pt idx="328">
                  <c:v>18070</c:v>
                </c:pt>
                <c:pt idx="329">
                  <c:v>10477</c:v>
                </c:pt>
                <c:pt idx="330">
                  <c:v>15692</c:v>
                </c:pt>
                <c:pt idx="331">
                  <c:v>2311</c:v>
                </c:pt>
                <c:pt idx="332">
                  <c:v>20188</c:v>
                </c:pt>
                <c:pt idx="333">
                  <c:v>21040</c:v>
                </c:pt>
                <c:pt idx="334">
                  <c:v>21461</c:v>
                </c:pt>
                <c:pt idx="335">
                  <c:v>13740</c:v>
                </c:pt>
                <c:pt idx="336">
                  <c:v>13210</c:v>
                </c:pt>
                <c:pt idx="337">
                  <c:v>15001</c:v>
                </c:pt>
                <c:pt idx="338">
                  <c:v>13244</c:v>
                </c:pt>
                <c:pt idx="339">
                  <c:v>11941</c:v>
                </c:pt>
                <c:pt idx="340">
                  <c:v>15181</c:v>
                </c:pt>
                <c:pt idx="341">
                  <c:v>16939</c:v>
                </c:pt>
                <c:pt idx="342">
                  <c:v>19938</c:v>
                </c:pt>
                <c:pt idx="343">
                  <c:v>17087</c:v>
                </c:pt>
                <c:pt idx="344">
                  <c:v>12884</c:v>
                </c:pt>
                <c:pt idx="345">
                  <c:v>7603</c:v>
                </c:pt>
                <c:pt idx="346">
                  <c:v>19131</c:v>
                </c:pt>
                <c:pt idx="347">
                  <c:v>14981</c:v>
                </c:pt>
                <c:pt idx="348">
                  <c:v>14029</c:v>
                </c:pt>
                <c:pt idx="349">
                  <c:v>24372</c:v>
                </c:pt>
                <c:pt idx="350">
                  <c:v>11470</c:v>
                </c:pt>
                <c:pt idx="351">
                  <c:v>14717</c:v>
                </c:pt>
                <c:pt idx="352">
                  <c:v>14019</c:v>
                </c:pt>
                <c:pt idx="353">
                  <c:v>10608</c:v>
                </c:pt>
                <c:pt idx="354">
                  <c:v>8387</c:v>
                </c:pt>
                <c:pt idx="355">
                  <c:v>17206</c:v>
                </c:pt>
                <c:pt idx="356">
                  <c:v>13331</c:v>
                </c:pt>
                <c:pt idx="357">
                  <c:v>21720</c:v>
                </c:pt>
                <c:pt idx="358">
                  <c:v>7035</c:v>
                </c:pt>
                <c:pt idx="359">
                  <c:v>11072</c:v>
                </c:pt>
                <c:pt idx="360">
                  <c:v>9349</c:v>
                </c:pt>
                <c:pt idx="361">
                  <c:v>16219</c:v>
                </c:pt>
                <c:pt idx="362">
                  <c:v>16466</c:v>
                </c:pt>
                <c:pt idx="363">
                  <c:v>14189</c:v>
                </c:pt>
                <c:pt idx="364">
                  <c:v>13899</c:v>
                </c:pt>
                <c:pt idx="365">
                  <c:v>15407</c:v>
                </c:pt>
                <c:pt idx="366">
                  <c:v>19511</c:v>
                </c:pt>
                <c:pt idx="367">
                  <c:v>11887</c:v>
                </c:pt>
                <c:pt idx="368">
                  <c:v>17655</c:v>
                </c:pt>
                <c:pt idx="369">
                  <c:v>13876</c:v>
                </c:pt>
                <c:pt idx="370">
                  <c:v>13445</c:v>
                </c:pt>
                <c:pt idx="371">
                  <c:v>12629</c:v>
                </c:pt>
                <c:pt idx="372">
                  <c:v>9770</c:v>
                </c:pt>
                <c:pt idx="373">
                  <c:v>10624</c:v>
                </c:pt>
                <c:pt idx="374">
                  <c:v>14448</c:v>
                </c:pt>
                <c:pt idx="375">
                  <c:v>12578</c:v>
                </c:pt>
                <c:pt idx="376">
                  <c:v>12180</c:v>
                </c:pt>
                <c:pt idx="377">
                  <c:v>16055</c:v>
                </c:pt>
                <c:pt idx="378">
                  <c:v>8865</c:v>
                </c:pt>
                <c:pt idx="379">
                  <c:v>11689</c:v>
                </c:pt>
                <c:pt idx="380">
                  <c:v>12323</c:v>
                </c:pt>
                <c:pt idx="381">
                  <c:v>21820</c:v>
                </c:pt>
                <c:pt idx="382">
                  <c:v>33299</c:v>
                </c:pt>
                <c:pt idx="383">
                  <c:v>17932</c:v>
                </c:pt>
                <c:pt idx="384">
                  <c:v>21356</c:v>
                </c:pt>
                <c:pt idx="385">
                  <c:v>21805</c:v>
                </c:pt>
                <c:pt idx="386">
                  <c:v>23383</c:v>
                </c:pt>
                <c:pt idx="387">
                  <c:v>11701</c:v>
                </c:pt>
                <c:pt idx="388">
                  <c:v>11033</c:v>
                </c:pt>
                <c:pt idx="389">
                  <c:v>10891</c:v>
                </c:pt>
                <c:pt idx="390">
                  <c:v>12357</c:v>
                </c:pt>
                <c:pt idx="391">
                  <c:v>18727</c:v>
                </c:pt>
                <c:pt idx="392">
                  <c:v>10412</c:v>
                </c:pt>
                <c:pt idx="393">
                  <c:v>15843</c:v>
                </c:pt>
                <c:pt idx="394">
                  <c:v>18888</c:v>
                </c:pt>
                <c:pt idx="395">
                  <c:v>13606</c:v>
                </c:pt>
                <c:pt idx="396">
                  <c:v>13544</c:v>
                </c:pt>
                <c:pt idx="397">
                  <c:v>10565</c:v>
                </c:pt>
                <c:pt idx="398">
                  <c:v>19031</c:v>
                </c:pt>
                <c:pt idx="399">
                  <c:v>14823</c:v>
                </c:pt>
                <c:pt idx="400">
                  <c:v>17541</c:v>
                </c:pt>
                <c:pt idx="401">
                  <c:v>16861</c:v>
                </c:pt>
                <c:pt idx="402">
                  <c:v>30868</c:v>
                </c:pt>
                <c:pt idx="403">
                  <c:v>18733</c:v>
                </c:pt>
                <c:pt idx="404">
                  <c:v>30014</c:v>
                </c:pt>
                <c:pt idx="405">
                  <c:v>18647</c:v>
                </c:pt>
                <c:pt idx="406">
                  <c:v>17696</c:v>
                </c:pt>
                <c:pt idx="407">
                  <c:v>15656</c:v>
                </c:pt>
                <c:pt idx="408">
                  <c:v>22491</c:v>
                </c:pt>
                <c:pt idx="409">
                  <c:v>13617</c:v>
                </c:pt>
                <c:pt idx="410">
                  <c:v>18210</c:v>
                </c:pt>
                <c:pt idx="411">
                  <c:v>15830</c:v>
                </c:pt>
                <c:pt idx="412">
                  <c:v>20065</c:v>
                </c:pt>
                <c:pt idx="413">
                  <c:v>25233</c:v>
                </c:pt>
                <c:pt idx="414">
                  <c:v>16811</c:v>
                </c:pt>
                <c:pt idx="415">
                  <c:v>11690</c:v>
                </c:pt>
                <c:pt idx="416">
                  <c:v>16201</c:v>
                </c:pt>
                <c:pt idx="417">
                  <c:v>10355</c:v>
                </c:pt>
                <c:pt idx="418">
                  <c:v>19809</c:v>
                </c:pt>
                <c:pt idx="419">
                  <c:v>14994</c:v>
                </c:pt>
                <c:pt idx="420">
                  <c:v>13180</c:v>
                </c:pt>
                <c:pt idx="421">
                  <c:v>24126</c:v>
                </c:pt>
                <c:pt idx="422">
                  <c:v>19844</c:v>
                </c:pt>
                <c:pt idx="423">
                  <c:v>18482</c:v>
                </c:pt>
                <c:pt idx="424">
                  <c:v>15744</c:v>
                </c:pt>
                <c:pt idx="425">
                  <c:v>16465</c:v>
                </c:pt>
                <c:pt idx="426">
                  <c:v>19206</c:v>
                </c:pt>
                <c:pt idx="427">
                  <c:v>14491</c:v>
                </c:pt>
                <c:pt idx="428">
                  <c:v>15063</c:v>
                </c:pt>
                <c:pt idx="429">
                  <c:v>16113</c:v>
                </c:pt>
                <c:pt idx="430">
                  <c:v>20032</c:v>
                </c:pt>
                <c:pt idx="431">
                  <c:v>17091</c:v>
                </c:pt>
                <c:pt idx="432">
                  <c:v>17650</c:v>
                </c:pt>
                <c:pt idx="433">
                  <c:v>17196</c:v>
                </c:pt>
                <c:pt idx="434">
                  <c:v>14418</c:v>
                </c:pt>
                <c:pt idx="435">
                  <c:v>22251</c:v>
                </c:pt>
                <c:pt idx="436">
                  <c:v>26850</c:v>
                </c:pt>
                <c:pt idx="437">
                  <c:v>13021</c:v>
                </c:pt>
                <c:pt idx="438">
                  <c:v>18158</c:v>
                </c:pt>
                <c:pt idx="439">
                  <c:v>14448</c:v>
                </c:pt>
                <c:pt idx="440">
                  <c:v>14518</c:v>
                </c:pt>
                <c:pt idx="441">
                  <c:v>17400</c:v>
                </c:pt>
                <c:pt idx="442">
                  <c:v>15347</c:v>
                </c:pt>
                <c:pt idx="443">
                  <c:v>18026</c:v>
                </c:pt>
                <c:pt idx="444">
                  <c:v>14437</c:v>
                </c:pt>
                <c:pt idx="445">
                  <c:v>18550</c:v>
                </c:pt>
                <c:pt idx="446">
                  <c:v>11411</c:v>
                </c:pt>
                <c:pt idx="447">
                  <c:v>12631</c:v>
                </c:pt>
                <c:pt idx="448">
                  <c:v>19619</c:v>
                </c:pt>
                <c:pt idx="449">
                  <c:v>17381</c:v>
                </c:pt>
                <c:pt idx="450">
                  <c:v>14481</c:v>
                </c:pt>
                <c:pt idx="451">
                  <c:v>5732</c:v>
                </c:pt>
                <c:pt idx="452">
                  <c:v>20827</c:v>
                </c:pt>
                <c:pt idx="453">
                  <c:v>21231</c:v>
                </c:pt>
                <c:pt idx="454">
                  <c:v>14058</c:v>
                </c:pt>
                <c:pt idx="455">
                  <c:v>29975</c:v>
                </c:pt>
                <c:pt idx="456">
                  <c:v>11327</c:v>
                </c:pt>
                <c:pt idx="457">
                  <c:v>9326</c:v>
                </c:pt>
                <c:pt idx="458">
                  <c:v>21753</c:v>
                </c:pt>
                <c:pt idx="459">
                  <c:v>14338</c:v>
                </c:pt>
                <c:pt idx="460">
                  <c:v>15964</c:v>
                </c:pt>
                <c:pt idx="461">
                  <c:v>12723</c:v>
                </c:pt>
                <c:pt idx="462">
                  <c:v>10936</c:v>
                </c:pt>
                <c:pt idx="463">
                  <c:v>14066</c:v>
                </c:pt>
                <c:pt idx="464">
                  <c:v>20413</c:v>
                </c:pt>
                <c:pt idx="465">
                  <c:v>13834</c:v>
                </c:pt>
                <c:pt idx="466">
                  <c:v>13760</c:v>
                </c:pt>
                <c:pt idx="467">
                  <c:v>18606</c:v>
                </c:pt>
                <c:pt idx="468">
                  <c:v>6039</c:v>
                </c:pt>
                <c:pt idx="469">
                  <c:v>32858</c:v>
                </c:pt>
                <c:pt idx="470">
                  <c:v>11694</c:v>
                </c:pt>
                <c:pt idx="471">
                  <c:v>13749</c:v>
                </c:pt>
                <c:pt idx="472">
                  <c:v>16162</c:v>
                </c:pt>
                <c:pt idx="473">
                  <c:v>24674</c:v>
                </c:pt>
                <c:pt idx="474">
                  <c:v>9281</c:v>
                </c:pt>
                <c:pt idx="475">
                  <c:v>9571</c:v>
                </c:pt>
                <c:pt idx="476">
                  <c:v>8712</c:v>
                </c:pt>
                <c:pt idx="477">
                  <c:v>11003</c:v>
                </c:pt>
                <c:pt idx="478">
                  <c:v>24082</c:v>
                </c:pt>
                <c:pt idx="479">
                  <c:v>16096</c:v>
                </c:pt>
                <c:pt idx="480">
                  <c:v>12316</c:v>
                </c:pt>
                <c:pt idx="481">
                  <c:v>14398</c:v>
                </c:pt>
                <c:pt idx="482">
                  <c:v>21445</c:v>
                </c:pt>
                <c:pt idx="483">
                  <c:v>7677</c:v>
                </c:pt>
                <c:pt idx="484">
                  <c:v>10491</c:v>
                </c:pt>
                <c:pt idx="485">
                  <c:v>10523</c:v>
                </c:pt>
                <c:pt idx="486">
                  <c:v>10434</c:v>
                </c:pt>
                <c:pt idx="487">
                  <c:v>8912</c:v>
                </c:pt>
                <c:pt idx="488">
                  <c:v>14579</c:v>
                </c:pt>
                <c:pt idx="489">
                  <c:v>14249</c:v>
                </c:pt>
                <c:pt idx="490">
                  <c:v>14774</c:v>
                </c:pt>
                <c:pt idx="491">
                  <c:v>8426</c:v>
                </c:pt>
                <c:pt idx="492">
                  <c:v>12508</c:v>
                </c:pt>
                <c:pt idx="493">
                  <c:v>13436</c:v>
                </c:pt>
                <c:pt idx="494">
                  <c:v>18544</c:v>
                </c:pt>
                <c:pt idx="495">
                  <c:v>26027</c:v>
                </c:pt>
                <c:pt idx="496">
                  <c:v>20980</c:v>
                </c:pt>
                <c:pt idx="497">
                  <c:v>13804</c:v>
                </c:pt>
                <c:pt idx="498">
                  <c:v>14124</c:v>
                </c:pt>
                <c:pt idx="499">
                  <c:v>18421</c:v>
                </c:pt>
                <c:pt idx="500">
                  <c:v>11278</c:v>
                </c:pt>
                <c:pt idx="501">
                  <c:v>13401</c:v>
                </c:pt>
                <c:pt idx="502">
                  <c:v>14248</c:v>
                </c:pt>
                <c:pt idx="503">
                  <c:v>8232</c:v>
                </c:pt>
                <c:pt idx="504">
                  <c:v>19487</c:v>
                </c:pt>
                <c:pt idx="505">
                  <c:v>13954</c:v>
                </c:pt>
                <c:pt idx="506">
                  <c:v>15570</c:v>
                </c:pt>
                <c:pt idx="507">
                  <c:v>13165</c:v>
                </c:pt>
                <c:pt idx="508">
                  <c:v>10533</c:v>
                </c:pt>
                <c:pt idx="509">
                  <c:v>6903</c:v>
                </c:pt>
                <c:pt idx="510">
                  <c:v>12066</c:v>
                </c:pt>
                <c:pt idx="511">
                  <c:v>13144</c:v>
                </c:pt>
                <c:pt idx="512">
                  <c:v>12544</c:v>
                </c:pt>
                <c:pt idx="513">
                  <c:v>11845</c:v>
                </c:pt>
                <c:pt idx="514">
                  <c:v>14961</c:v>
                </c:pt>
                <c:pt idx="515">
                  <c:v>12274</c:v>
                </c:pt>
                <c:pt idx="516">
                  <c:v>11699</c:v>
                </c:pt>
                <c:pt idx="517">
                  <c:v>13235</c:v>
                </c:pt>
                <c:pt idx="518">
                  <c:v>11344</c:v>
                </c:pt>
                <c:pt idx="519">
                  <c:v>12959</c:v>
                </c:pt>
                <c:pt idx="520">
                  <c:v>7945</c:v>
                </c:pt>
                <c:pt idx="521">
                  <c:v>15769</c:v>
                </c:pt>
                <c:pt idx="522">
                  <c:v>11627</c:v>
                </c:pt>
                <c:pt idx="523">
                  <c:v>24844</c:v>
                </c:pt>
                <c:pt idx="524">
                  <c:v>18769</c:v>
                </c:pt>
                <c:pt idx="525">
                  <c:v>17329</c:v>
                </c:pt>
                <c:pt idx="526">
                  <c:v>12786</c:v>
                </c:pt>
                <c:pt idx="527">
                  <c:v>16742</c:v>
                </c:pt>
                <c:pt idx="528">
                  <c:v>13280</c:v>
                </c:pt>
                <c:pt idx="529">
                  <c:v>12160</c:v>
                </c:pt>
                <c:pt idx="530">
                  <c:v>19359</c:v>
                </c:pt>
                <c:pt idx="531">
                  <c:v>16720</c:v>
                </c:pt>
                <c:pt idx="532">
                  <c:v>19357</c:v>
                </c:pt>
                <c:pt idx="533">
                  <c:v>22816</c:v>
                </c:pt>
                <c:pt idx="534">
                  <c:v>15450</c:v>
                </c:pt>
                <c:pt idx="535">
                  <c:v>13277</c:v>
                </c:pt>
                <c:pt idx="536">
                  <c:v>16899</c:v>
                </c:pt>
                <c:pt idx="537">
                  <c:v>16199</c:v>
                </c:pt>
                <c:pt idx="538">
                  <c:v>15594</c:v>
                </c:pt>
                <c:pt idx="539">
                  <c:v>18756</c:v>
                </c:pt>
                <c:pt idx="540">
                  <c:v>14860</c:v>
                </c:pt>
                <c:pt idx="541">
                  <c:v>24122</c:v>
                </c:pt>
                <c:pt idx="542">
                  <c:v>14361</c:v>
                </c:pt>
                <c:pt idx="543">
                  <c:v>16620</c:v>
                </c:pt>
                <c:pt idx="544">
                  <c:v>18449</c:v>
                </c:pt>
                <c:pt idx="545">
                  <c:v>15902</c:v>
                </c:pt>
                <c:pt idx="546">
                  <c:v>9574</c:v>
                </c:pt>
                <c:pt idx="547">
                  <c:v>16984</c:v>
                </c:pt>
                <c:pt idx="548">
                  <c:v>21229</c:v>
                </c:pt>
                <c:pt idx="549">
                  <c:v>15560</c:v>
                </c:pt>
                <c:pt idx="550">
                  <c:v>12907</c:v>
                </c:pt>
                <c:pt idx="551">
                  <c:v>20638</c:v>
                </c:pt>
                <c:pt idx="552">
                  <c:v>16765</c:v>
                </c:pt>
                <c:pt idx="553">
                  <c:v>14268</c:v>
                </c:pt>
                <c:pt idx="554">
                  <c:v>12614</c:v>
                </c:pt>
                <c:pt idx="555">
                  <c:v>8831</c:v>
                </c:pt>
                <c:pt idx="556">
                  <c:v>15121</c:v>
                </c:pt>
                <c:pt idx="557">
                  <c:v>26329</c:v>
                </c:pt>
                <c:pt idx="558">
                  <c:v>13519</c:v>
                </c:pt>
                <c:pt idx="559">
                  <c:v>12666</c:v>
                </c:pt>
                <c:pt idx="560">
                  <c:v>21953</c:v>
                </c:pt>
                <c:pt idx="561">
                  <c:v>13791</c:v>
                </c:pt>
                <c:pt idx="562">
                  <c:v>20496</c:v>
                </c:pt>
                <c:pt idx="563">
                  <c:v>14744</c:v>
                </c:pt>
                <c:pt idx="564">
                  <c:v>13734</c:v>
                </c:pt>
                <c:pt idx="565">
                  <c:v>15630</c:v>
                </c:pt>
                <c:pt idx="566">
                  <c:v>12312</c:v>
                </c:pt>
                <c:pt idx="567">
                  <c:v>19048</c:v>
                </c:pt>
                <c:pt idx="568">
                  <c:v>11487</c:v>
                </c:pt>
                <c:pt idx="569">
                  <c:v>14614</c:v>
                </c:pt>
                <c:pt idx="570">
                  <c:v>13370</c:v>
                </c:pt>
                <c:pt idx="571">
                  <c:v>18918</c:v>
                </c:pt>
                <c:pt idx="572">
                  <c:v>7486</c:v>
                </c:pt>
                <c:pt idx="573">
                  <c:v>12825</c:v>
                </c:pt>
                <c:pt idx="574">
                  <c:v>13221</c:v>
                </c:pt>
                <c:pt idx="575">
                  <c:v>11931</c:v>
                </c:pt>
                <c:pt idx="576">
                  <c:v>14087</c:v>
                </c:pt>
                <c:pt idx="577">
                  <c:v>37432</c:v>
                </c:pt>
                <c:pt idx="578">
                  <c:v>13520</c:v>
                </c:pt>
                <c:pt idx="579">
                  <c:v>23277</c:v>
                </c:pt>
                <c:pt idx="580">
                  <c:v>6516</c:v>
                </c:pt>
                <c:pt idx="581">
                  <c:v>32461</c:v>
                </c:pt>
                <c:pt idx="582">
                  <c:v>27508</c:v>
                </c:pt>
                <c:pt idx="583">
                  <c:v>16739</c:v>
                </c:pt>
                <c:pt idx="584">
                  <c:v>18286</c:v>
                </c:pt>
                <c:pt idx="585">
                  <c:v>17402</c:v>
                </c:pt>
                <c:pt idx="586">
                  <c:v>13091</c:v>
                </c:pt>
                <c:pt idx="587">
                  <c:v>6788</c:v>
                </c:pt>
                <c:pt idx="588">
                  <c:v>12458</c:v>
                </c:pt>
                <c:pt idx="589">
                  <c:v>20623</c:v>
                </c:pt>
                <c:pt idx="590">
                  <c:v>12783</c:v>
                </c:pt>
                <c:pt idx="591">
                  <c:v>7267</c:v>
                </c:pt>
                <c:pt idx="592">
                  <c:v>16222</c:v>
                </c:pt>
                <c:pt idx="593">
                  <c:v>13688</c:v>
                </c:pt>
                <c:pt idx="594">
                  <c:v>13061</c:v>
                </c:pt>
                <c:pt idx="595">
                  <c:v>19694</c:v>
                </c:pt>
                <c:pt idx="596">
                  <c:v>11154</c:v>
                </c:pt>
                <c:pt idx="597">
                  <c:v>15411</c:v>
                </c:pt>
                <c:pt idx="598">
                  <c:v>2170</c:v>
                </c:pt>
                <c:pt idx="599">
                  <c:v>3400</c:v>
                </c:pt>
                <c:pt idx="600">
                  <c:v>19820</c:v>
                </c:pt>
                <c:pt idx="601">
                  <c:v>9168</c:v>
                </c:pt>
                <c:pt idx="602">
                  <c:v>22413</c:v>
                </c:pt>
                <c:pt idx="603">
                  <c:v>16282</c:v>
                </c:pt>
                <c:pt idx="604">
                  <c:v>21076</c:v>
                </c:pt>
                <c:pt idx="605">
                  <c:v>18549</c:v>
                </c:pt>
                <c:pt idx="606">
                  <c:v>4007</c:v>
                </c:pt>
                <c:pt idx="607">
                  <c:v>3110</c:v>
                </c:pt>
                <c:pt idx="608">
                  <c:v>17474</c:v>
                </c:pt>
                <c:pt idx="609">
                  <c:v>33310</c:v>
                </c:pt>
                <c:pt idx="610">
                  <c:v>4870</c:v>
                </c:pt>
                <c:pt idx="611">
                  <c:v>10366</c:v>
                </c:pt>
                <c:pt idx="612">
                  <c:v>18746</c:v>
                </c:pt>
                <c:pt idx="613">
                  <c:v>19612</c:v>
                </c:pt>
                <c:pt idx="614">
                  <c:v>16547</c:v>
                </c:pt>
                <c:pt idx="615">
                  <c:v>12424</c:v>
                </c:pt>
                <c:pt idx="616">
                  <c:v>13168</c:v>
                </c:pt>
                <c:pt idx="617">
                  <c:v>16668</c:v>
                </c:pt>
                <c:pt idx="618">
                  <c:v>9220</c:v>
                </c:pt>
                <c:pt idx="619">
                  <c:v>22459</c:v>
                </c:pt>
                <c:pt idx="620">
                  <c:v>15153</c:v>
                </c:pt>
                <c:pt idx="621">
                  <c:v>14678</c:v>
                </c:pt>
                <c:pt idx="622">
                  <c:v>18122</c:v>
                </c:pt>
                <c:pt idx="623">
                  <c:v>20037</c:v>
                </c:pt>
                <c:pt idx="624">
                  <c:v>33888</c:v>
                </c:pt>
                <c:pt idx="625">
                  <c:v>15944</c:v>
                </c:pt>
                <c:pt idx="626">
                  <c:v>11509</c:v>
                </c:pt>
                <c:pt idx="627">
                  <c:v>6704</c:v>
                </c:pt>
                <c:pt idx="628">
                  <c:v>3099</c:v>
                </c:pt>
                <c:pt idx="629">
                  <c:v>19464</c:v>
                </c:pt>
                <c:pt idx="630">
                  <c:v>3008</c:v>
                </c:pt>
                <c:pt idx="631">
                  <c:v>14573</c:v>
                </c:pt>
                <c:pt idx="632">
                  <c:v>16473</c:v>
                </c:pt>
                <c:pt idx="633">
                  <c:v>7247</c:v>
                </c:pt>
                <c:pt idx="634">
                  <c:v>14892</c:v>
                </c:pt>
                <c:pt idx="635">
                  <c:v>3120</c:v>
                </c:pt>
              </c:numCache>
            </c:numRef>
          </c:yVal>
          <c:bubbleSize>
            <c:numRef>
              <c:f>NFP!$D$2:$D$637</c:f>
              <c:numCache>
                <c:formatCode>General</c:formatCode>
                <c:ptCount val="636"/>
                <c:pt idx="0">
                  <c:v>16</c:v>
                </c:pt>
                <c:pt idx="1">
                  <c:v>100</c:v>
                </c:pt>
                <c:pt idx="2">
                  <c:v>32</c:v>
                </c:pt>
                <c:pt idx="3">
                  <c:v>30</c:v>
                </c:pt>
                <c:pt idx="4">
                  <c:v>81</c:v>
                </c:pt>
                <c:pt idx="5">
                  <c:v>27</c:v>
                </c:pt>
                <c:pt idx="6">
                  <c:v>33</c:v>
                </c:pt>
                <c:pt idx="7">
                  <c:v>27</c:v>
                </c:pt>
                <c:pt idx="8">
                  <c:v>82</c:v>
                </c:pt>
                <c:pt idx="9">
                  <c:v>68</c:v>
                </c:pt>
                <c:pt idx="10">
                  <c:v>21</c:v>
                </c:pt>
                <c:pt idx="11">
                  <c:v>20</c:v>
                </c:pt>
                <c:pt idx="12">
                  <c:v>19</c:v>
                </c:pt>
                <c:pt idx="13">
                  <c:v>16</c:v>
                </c:pt>
                <c:pt idx="14">
                  <c:v>24</c:v>
                </c:pt>
                <c:pt idx="15">
                  <c:v>22</c:v>
                </c:pt>
                <c:pt idx="16">
                  <c:v>38</c:v>
                </c:pt>
                <c:pt idx="17">
                  <c:v>61</c:v>
                </c:pt>
                <c:pt idx="18">
                  <c:v>16</c:v>
                </c:pt>
                <c:pt idx="19">
                  <c:v>25</c:v>
                </c:pt>
                <c:pt idx="20">
                  <c:v>32</c:v>
                </c:pt>
                <c:pt idx="21">
                  <c:v>19</c:v>
                </c:pt>
                <c:pt idx="22">
                  <c:v>13</c:v>
                </c:pt>
                <c:pt idx="23">
                  <c:v>21</c:v>
                </c:pt>
                <c:pt idx="24">
                  <c:v>41</c:v>
                </c:pt>
                <c:pt idx="25">
                  <c:v>37</c:v>
                </c:pt>
                <c:pt idx="26">
                  <c:v>15</c:v>
                </c:pt>
                <c:pt idx="27">
                  <c:v>33</c:v>
                </c:pt>
                <c:pt idx="28">
                  <c:v>53</c:v>
                </c:pt>
                <c:pt idx="29">
                  <c:v>22</c:v>
                </c:pt>
                <c:pt idx="30">
                  <c:v>34</c:v>
                </c:pt>
                <c:pt idx="31">
                  <c:v>15</c:v>
                </c:pt>
                <c:pt idx="32">
                  <c:v>15</c:v>
                </c:pt>
                <c:pt idx="33">
                  <c:v>11</c:v>
                </c:pt>
                <c:pt idx="34">
                  <c:v>26</c:v>
                </c:pt>
                <c:pt idx="35">
                  <c:v>27</c:v>
                </c:pt>
                <c:pt idx="36">
                  <c:v>24</c:v>
                </c:pt>
                <c:pt idx="37">
                  <c:v>11</c:v>
                </c:pt>
                <c:pt idx="38">
                  <c:v>35</c:v>
                </c:pt>
                <c:pt idx="39">
                  <c:v>52</c:v>
                </c:pt>
                <c:pt idx="40">
                  <c:v>13</c:v>
                </c:pt>
                <c:pt idx="41">
                  <c:v>20</c:v>
                </c:pt>
                <c:pt idx="42">
                  <c:v>32</c:v>
                </c:pt>
                <c:pt idx="43">
                  <c:v>26</c:v>
                </c:pt>
                <c:pt idx="44">
                  <c:v>8</c:v>
                </c:pt>
                <c:pt idx="45">
                  <c:v>14</c:v>
                </c:pt>
                <c:pt idx="46">
                  <c:v>39</c:v>
                </c:pt>
                <c:pt idx="47">
                  <c:v>13</c:v>
                </c:pt>
                <c:pt idx="48">
                  <c:v>13</c:v>
                </c:pt>
                <c:pt idx="49">
                  <c:v>48</c:v>
                </c:pt>
                <c:pt idx="50">
                  <c:v>28</c:v>
                </c:pt>
                <c:pt idx="51">
                  <c:v>37</c:v>
                </c:pt>
                <c:pt idx="52">
                  <c:v>10</c:v>
                </c:pt>
                <c:pt idx="53">
                  <c:v>63</c:v>
                </c:pt>
                <c:pt idx="54">
                  <c:v>47</c:v>
                </c:pt>
                <c:pt idx="55">
                  <c:v>70</c:v>
                </c:pt>
                <c:pt idx="56">
                  <c:v>11</c:v>
                </c:pt>
                <c:pt idx="57">
                  <c:v>16</c:v>
                </c:pt>
                <c:pt idx="58">
                  <c:v>77</c:v>
                </c:pt>
                <c:pt idx="59">
                  <c:v>22</c:v>
                </c:pt>
                <c:pt idx="60">
                  <c:v>16</c:v>
                </c:pt>
                <c:pt idx="61">
                  <c:v>19</c:v>
                </c:pt>
                <c:pt idx="62">
                  <c:v>68</c:v>
                </c:pt>
                <c:pt idx="63">
                  <c:v>25</c:v>
                </c:pt>
                <c:pt idx="64">
                  <c:v>27</c:v>
                </c:pt>
                <c:pt idx="65">
                  <c:v>41</c:v>
                </c:pt>
                <c:pt idx="66">
                  <c:v>23</c:v>
                </c:pt>
                <c:pt idx="67">
                  <c:v>14</c:v>
                </c:pt>
                <c:pt idx="68">
                  <c:v>31</c:v>
                </c:pt>
                <c:pt idx="69">
                  <c:v>53</c:v>
                </c:pt>
                <c:pt idx="70">
                  <c:v>24</c:v>
                </c:pt>
                <c:pt idx="71">
                  <c:v>30</c:v>
                </c:pt>
                <c:pt idx="72">
                  <c:v>15</c:v>
                </c:pt>
                <c:pt idx="73">
                  <c:v>44</c:v>
                </c:pt>
                <c:pt idx="74">
                  <c:v>57</c:v>
                </c:pt>
                <c:pt idx="75">
                  <c:v>21</c:v>
                </c:pt>
                <c:pt idx="76">
                  <c:v>39</c:v>
                </c:pt>
                <c:pt idx="77">
                  <c:v>55</c:v>
                </c:pt>
                <c:pt idx="78">
                  <c:v>43</c:v>
                </c:pt>
                <c:pt idx="79">
                  <c:v>23</c:v>
                </c:pt>
                <c:pt idx="80">
                  <c:v>50</c:v>
                </c:pt>
                <c:pt idx="81">
                  <c:v>76</c:v>
                </c:pt>
                <c:pt idx="82">
                  <c:v>36</c:v>
                </c:pt>
                <c:pt idx="83">
                  <c:v>37</c:v>
                </c:pt>
                <c:pt idx="84">
                  <c:v>39</c:v>
                </c:pt>
                <c:pt idx="85">
                  <c:v>39</c:v>
                </c:pt>
                <c:pt idx="86">
                  <c:v>23</c:v>
                </c:pt>
                <c:pt idx="87">
                  <c:v>28</c:v>
                </c:pt>
                <c:pt idx="88">
                  <c:v>28</c:v>
                </c:pt>
                <c:pt idx="89">
                  <c:v>19</c:v>
                </c:pt>
                <c:pt idx="90">
                  <c:v>32</c:v>
                </c:pt>
                <c:pt idx="91">
                  <c:v>47</c:v>
                </c:pt>
                <c:pt idx="92">
                  <c:v>20</c:v>
                </c:pt>
                <c:pt idx="93">
                  <c:v>26</c:v>
                </c:pt>
                <c:pt idx="94">
                  <c:v>33</c:v>
                </c:pt>
                <c:pt idx="95">
                  <c:v>25</c:v>
                </c:pt>
                <c:pt idx="96">
                  <c:v>21</c:v>
                </c:pt>
                <c:pt idx="97">
                  <c:v>31</c:v>
                </c:pt>
                <c:pt idx="98">
                  <c:v>29</c:v>
                </c:pt>
                <c:pt idx="99">
                  <c:v>15</c:v>
                </c:pt>
                <c:pt idx="100">
                  <c:v>17</c:v>
                </c:pt>
                <c:pt idx="101">
                  <c:v>26</c:v>
                </c:pt>
                <c:pt idx="102">
                  <c:v>32</c:v>
                </c:pt>
                <c:pt idx="103">
                  <c:v>67</c:v>
                </c:pt>
                <c:pt idx="104">
                  <c:v>35</c:v>
                </c:pt>
                <c:pt idx="105">
                  <c:v>30</c:v>
                </c:pt>
                <c:pt idx="106">
                  <c:v>25</c:v>
                </c:pt>
                <c:pt idx="107">
                  <c:v>19</c:v>
                </c:pt>
                <c:pt idx="108">
                  <c:v>25</c:v>
                </c:pt>
                <c:pt idx="109">
                  <c:v>30</c:v>
                </c:pt>
                <c:pt idx="110">
                  <c:v>35</c:v>
                </c:pt>
                <c:pt idx="111">
                  <c:v>36</c:v>
                </c:pt>
                <c:pt idx="112">
                  <c:v>37</c:v>
                </c:pt>
                <c:pt idx="113">
                  <c:v>43</c:v>
                </c:pt>
                <c:pt idx="114">
                  <c:v>31</c:v>
                </c:pt>
                <c:pt idx="115">
                  <c:v>12</c:v>
                </c:pt>
                <c:pt idx="116">
                  <c:v>27</c:v>
                </c:pt>
                <c:pt idx="117">
                  <c:v>45</c:v>
                </c:pt>
                <c:pt idx="118">
                  <c:v>10</c:v>
                </c:pt>
                <c:pt idx="119">
                  <c:v>46</c:v>
                </c:pt>
                <c:pt idx="120">
                  <c:v>16</c:v>
                </c:pt>
                <c:pt idx="121">
                  <c:v>28</c:v>
                </c:pt>
                <c:pt idx="122">
                  <c:v>29</c:v>
                </c:pt>
                <c:pt idx="123">
                  <c:v>33</c:v>
                </c:pt>
                <c:pt idx="124">
                  <c:v>33</c:v>
                </c:pt>
                <c:pt idx="125">
                  <c:v>31</c:v>
                </c:pt>
                <c:pt idx="126">
                  <c:v>27</c:v>
                </c:pt>
                <c:pt idx="127">
                  <c:v>38</c:v>
                </c:pt>
                <c:pt idx="128">
                  <c:v>30</c:v>
                </c:pt>
                <c:pt idx="129">
                  <c:v>31</c:v>
                </c:pt>
                <c:pt idx="130">
                  <c:v>15</c:v>
                </c:pt>
                <c:pt idx="131">
                  <c:v>31</c:v>
                </c:pt>
                <c:pt idx="132">
                  <c:v>22</c:v>
                </c:pt>
                <c:pt idx="133">
                  <c:v>25</c:v>
                </c:pt>
                <c:pt idx="134">
                  <c:v>35</c:v>
                </c:pt>
                <c:pt idx="135">
                  <c:v>39</c:v>
                </c:pt>
                <c:pt idx="136">
                  <c:v>25</c:v>
                </c:pt>
                <c:pt idx="137">
                  <c:v>11</c:v>
                </c:pt>
                <c:pt idx="138">
                  <c:v>30</c:v>
                </c:pt>
                <c:pt idx="139">
                  <c:v>16</c:v>
                </c:pt>
                <c:pt idx="140">
                  <c:v>45</c:v>
                </c:pt>
                <c:pt idx="141">
                  <c:v>29</c:v>
                </c:pt>
                <c:pt idx="142">
                  <c:v>29</c:v>
                </c:pt>
                <c:pt idx="143">
                  <c:v>43</c:v>
                </c:pt>
                <c:pt idx="144">
                  <c:v>25</c:v>
                </c:pt>
                <c:pt idx="145">
                  <c:v>49</c:v>
                </c:pt>
                <c:pt idx="146">
                  <c:v>32</c:v>
                </c:pt>
                <c:pt idx="147">
                  <c:v>21</c:v>
                </c:pt>
                <c:pt idx="148">
                  <c:v>38</c:v>
                </c:pt>
                <c:pt idx="149">
                  <c:v>38</c:v>
                </c:pt>
                <c:pt idx="150">
                  <c:v>35</c:v>
                </c:pt>
                <c:pt idx="151">
                  <c:v>59</c:v>
                </c:pt>
                <c:pt idx="152">
                  <c:v>35</c:v>
                </c:pt>
                <c:pt idx="153">
                  <c:v>20</c:v>
                </c:pt>
                <c:pt idx="154">
                  <c:v>46</c:v>
                </c:pt>
                <c:pt idx="155">
                  <c:v>52</c:v>
                </c:pt>
                <c:pt idx="156">
                  <c:v>23</c:v>
                </c:pt>
                <c:pt idx="157">
                  <c:v>40</c:v>
                </c:pt>
                <c:pt idx="158">
                  <c:v>55</c:v>
                </c:pt>
                <c:pt idx="159">
                  <c:v>50</c:v>
                </c:pt>
                <c:pt idx="160">
                  <c:v>42</c:v>
                </c:pt>
                <c:pt idx="161">
                  <c:v>57</c:v>
                </c:pt>
                <c:pt idx="162">
                  <c:v>27</c:v>
                </c:pt>
                <c:pt idx="163">
                  <c:v>73</c:v>
                </c:pt>
                <c:pt idx="164">
                  <c:v>39</c:v>
                </c:pt>
                <c:pt idx="165">
                  <c:v>25</c:v>
                </c:pt>
                <c:pt idx="166">
                  <c:v>61</c:v>
                </c:pt>
                <c:pt idx="167">
                  <c:v>46</c:v>
                </c:pt>
                <c:pt idx="168">
                  <c:v>23</c:v>
                </c:pt>
                <c:pt idx="169">
                  <c:v>49</c:v>
                </c:pt>
                <c:pt idx="170">
                  <c:v>52</c:v>
                </c:pt>
                <c:pt idx="171">
                  <c:v>17</c:v>
                </c:pt>
                <c:pt idx="172">
                  <c:v>23</c:v>
                </c:pt>
                <c:pt idx="173">
                  <c:v>9</c:v>
                </c:pt>
                <c:pt idx="174">
                  <c:v>68</c:v>
                </c:pt>
                <c:pt idx="175">
                  <c:v>22</c:v>
                </c:pt>
                <c:pt idx="176">
                  <c:v>20</c:v>
                </c:pt>
                <c:pt idx="177">
                  <c:v>49</c:v>
                </c:pt>
                <c:pt idx="178">
                  <c:v>13</c:v>
                </c:pt>
                <c:pt idx="179">
                  <c:v>36</c:v>
                </c:pt>
                <c:pt idx="180">
                  <c:v>51</c:v>
                </c:pt>
                <c:pt idx="181">
                  <c:v>45</c:v>
                </c:pt>
                <c:pt idx="182">
                  <c:v>11</c:v>
                </c:pt>
                <c:pt idx="183">
                  <c:v>17</c:v>
                </c:pt>
                <c:pt idx="184">
                  <c:v>10</c:v>
                </c:pt>
                <c:pt idx="185">
                  <c:v>24</c:v>
                </c:pt>
                <c:pt idx="186">
                  <c:v>17</c:v>
                </c:pt>
                <c:pt idx="187">
                  <c:v>13</c:v>
                </c:pt>
                <c:pt idx="188">
                  <c:v>23</c:v>
                </c:pt>
                <c:pt idx="189">
                  <c:v>20</c:v>
                </c:pt>
                <c:pt idx="190">
                  <c:v>14</c:v>
                </c:pt>
                <c:pt idx="191">
                  <c:v>30</c:v>
                </c:pt>
                <c:pt idx="192">
                  <c:v>41</c:v>
                </c:pt>
                <c:pt idx="193">
                  <c:v>35</c:v>
                </c:pt>
                <c:pt idx="194">
                  <c:v>65</c:v>
                </c:pt>
                <c:pt idx="195">
                  <c:v>38</c:v>
                </c:pt>
                <c:pt idx="196">
                  <c:v>20</c:v>
                </c:pt>
                <c:pt idx="197">
                  <c:v>17</c:v>
                </c:pt>
                <c:pt idx="198">
                  <c:v>17</c:v>
                </c:pt>
                <c:pt idx="199">
                  <c:v>11</c:v>
                </c:pt>
                <c:pt idx="200">
                  <c:v>19</c:v>
                </c:pt>
                <c:pt idx="201">
                  <c:v>18</c:v>
                </c:pt>
                <c:pt idx="202">
                  <c:v>30</c:v>
                </c:pt>
                <c:pt idx="203">
                  <c:v>15</c:v>
                </c:pt>
                <c:pt idx="204">
                  <c:v>27</c:v>
                </c:pt>
                <c:pt idx="205">
                  <c:v>32</c:v>
                </c:pt>
                <c:pt idx="206">
                  <c:v>31</c:v>
                </c:pt>
                <c:pt idx="207">
                  <c:v>17</c:v>
                </c:pt>
                <c:pt idx="208">
                  <c:v>37</c:v>
                </c:pt>
                <c:pt idx="209">
                  <c:v>26</c:v>
                </c:pt>
                <c:pt idx="210">
                  <c:v>35</c:v>
                </c:pt>
                <c:pt idx="211">
                  <c:v>14</c:v>
                </c:pt>
                <c:pt idx="212">
                  <c:v>31</c:v>
                </c:pt>
                <c:pt idx="213">
                  <c:v>80</c:v>
                </c:pt>
                <c:pt idx="214">
                  <c:v>59</c:v>
                </c:pt>
                <c:pt idx="215">
                  <c:v>48</c:v>
                </c:pt>
                <c:pt idx="216">
                  <c:v>37</c:v>
                </c:pt>
                <c:pt idx="217">
                  <c:v>34</c:v>
                </c:pt>
                <c:pt idx="218">
                  <c:v>26</c:v>
                </c:pt>
                <c:pt idx="219">
                  <c:v>9</c:v>
                </c:pt>
                <c:pt idx="220">
                  <c:v>20</c:v>
                </c:pt>
                <c:pt idx="221">
                  <c:v>38</c:v>
                </c:pt>
                <c:pt idx="222">
                  <c:v>16</c:v>
                </c:pt>
                <c:pt idx="223">
                  <c:v>26</c:v>
                </c:pt>
                <c:pt idx="224">
                  <c:v>29</c:v>
                </c:pt>
                <c:pt idx="225">
                  <c:v>16</c:v>
                </c:pt>
                <c:pt idx="226">
                  <c:v>15</c:v>
                </c:pt>
                <c:pt idx="227">
                  <c:v>11</c:v>
                </c:pt>
                <c:pt idx="228">
                  <c:v>32</c:v>
                </c:pt>
                <c:pt idx="229">
                  <c:v>26</c:v>
                </c:pt>
                <c:pt idx="230">
                  <c:v>35</c:v>
                </c:pt>
                <c:pt idx="231">
                  <c:v>30</c:v>
                </c:pt>
                <c:pt idx="232">
                  <c:v>20</c:v>
                </c:pt>
                <c:pt idx="233">
                  <c:v>27</c:v>
                </c:pt>
                <c:pt idx="234">
                  <c:v>77</c:v>
                </c:pt>
                <c:pt idx="235">
                  <c:v>93</c:v>
                </c:pt>
                <c:pt idx="236">
                  <c:v>62</c:v>
                </c:pt>
                <c:pt idx="237">
                  <c:v>32</c:v>
                </c:pt>
                <c:pt idx="238">
                  <c:v>38</c:v>
                </c:pt>
                <c:pt idx="239">
                  <c:v>29</c:v>
                </c:pt>
                <c:pt idx="240">
                  <c:v>40</c:v>
                </c:pt>
                <c:pt idx="241">
                  <c:v>29</c:v>
                </c:pt>
                <c:pt idx="242">
                  <c:v>28</c:v>
                </c:pt>
                <c:pt idx="243">
                  <c:v>29</c:v>
                </c:pt>
                <c:pt idx="244">
                  <c:v>23</c:v>
                </c:pt>
                <c:pt idx="245">
                  <c:v>21</c:v>
                </c:pt>
                <c:pt idx="246">
                  <c:v>47</c:v>
                </c:pt>
                <c:pt idx="247">
                  <c:v>56</c:v>
                </c:pt>
                <c:pt idx="248">
                  <c:v>20</c:v>
                </c:pt>
                <c:pt idx="249">
                  <c:v>27</c:v>
                </c:pt>
                <c:pt idx="250">
                  <c:v>28</c:v>
                </c:pt>
                <c:pt idx="251">
                  <c:v>23</c:v>
                </c:pt>
                <c:pt idx="252">
                  <c:v>25</c:v>
                </c:pt>
                <c:pt idx="253">
                  <c:v>17</c:v>
                </c:pt>
                <c:pt idx="254">
                  <c:v>26</c:v>
                </c:pt>
                <c:pt idx="255">
                  <c:v>20</c:v>
                </c:pt>
                <c:pt idx="256">
                  <c:v>20</c:v>
                </c:pt>
                <c:pt idx="257">
                  <c:v>26</c:v>
                </c:pt>
                <c:pt idx="258">
                  <c:v>20</c:v>
                </c:pt>
                <c:pt idx="259">
                  <c:v>30</c:v>
                </c:pt>
                <c:pt idx="260">
                  <c:v>72</c:v>
                </c:pt>
                <c:pt idx="261">
                  <c:v>33</c:v>
                </c:pt>
                <c:pt idx="262">
                  <c:v>20</c:v>
                </c:pt>
                <c:pt idx="263">
                  <c:v>40</c:v>
                </c:pt>
                <c:pt idx="264">
                  <c:v>49</c:v>
                </c:pt>
                <c:pt idx="265">
                  <c:v>23</c:v>
                </c:pt>
                <c:pt idx="266">
                  <c:v>41</c:v>
                </c:pt>
                <c:pt idx="267">
                  <c:v>15</c:v>
                </c:pt>
                <c:pt idx="268">
                  <c:v>21</c:v>
                </c:pt>
                <c:pt idx="269">
                  <c:v>49</c:v>
                </c:pt>
                <c:pt idx="270">
                  <c:v>21</c:v>
                </c:pt>
                <c:pt idx="271">
                  <c:v>52</c:v>
                </c:pt>
                <c:pt idx="272">
                  <c:v>23</c:v>
                </c:pt>
                <c:pt idx="273">
                  <c:v>22</c:v>
                </c:pt>
                <c:pt idx="274">
                  <c:v>32</c:v>
                </c:pt>
                <c:pt idx="275">
                  <c:v>13</c:v>
                </c:pt>
                <c:pt idx="276">
                  <c:v>18</c:v>
                </c:pt>
                <c:pt idx="277">
                  <c:v>90</c:v>
                </c:pt>
                <c:pt idx="278">
                  <c:v>27</c:v>
                </c:pt>
                <c:pt idx="279">
                  <c:v>36</c:v>
                </c:pt>
                <c:pt idx="280">
                  <c:v>76</c:v>
                </c:pt>
                <c:pt idx="281">
                  <c:v>37</c:v>
                </c:pt>
                <c:pt idx="282">
                  <c:v>33</c:v>
                </c:pt>
                <c:pt idx="283">
                  <c:v>38</c:v>
                </c:pt>
                <c:pt idx="284">
                  <c:v>35</c:v>
                </c:pt>
                <c:pt idx="285">
                  <c:v>24</c:v>
                </c:pt>
                <c:pt idx="286">
                  <c:v>50</c:v>
                </c:pt>
                <c:pt idx="287">
                  <c:v>15</c:v>
                </c:pt>
                <c:pt idx="288">
                  <c:v>17</c:v>
                </c:pt>
                <c:pt idx="289">
                  <c:v>34</c:v>
                </c:pt>
                <c:pt idx="290">
                  <c:v>19</c:v>
                </c:pt>
                <c:pt idx="291">
                  <c:v>16</c:v>
                </c:pt>
                <c:pt idx="292">
                  <c:v>41</c:v>
                </c:pt>
                <c:pt idx="293">
                  <c:v>26</c:v>
                </c:pt>
                <c:pt idx="294">
                  <c:v>60</c:v>
                </c:pt>
                <c:pt idx="295">
                  <c:v>22</c:v>
                </c:pt>
                <c:pt idx="296">
                  <c:v>19</c:v>
                </c:pt>
                <c:pt idx="297">
                  <c:v>22</c:v>
                </c:pt>
                <c:pt idx="298">
                  <c:v>11</c:v>
                </c:pt>
                <c:pt idx="299">
                  <c:v>21</c:v>
                </c:pt>
                <c:pt idx="300">
                  <c:v>42</c:v>
                </c:pt>
                <c:pt idx="301">
                  <c:v>61</c:v>
                </c:pt>
                <c:pt idx="302">
                  <c:v>27</c:v>
                </c:pt>
                <c:pt idx="303">
                  <c:v>29</c:v>
                </c:pt>
                <c:pt idx="304">
                  <c:v>43</c:v>
                </c:pt>
                <c:pt idx="305">
                  <c:v>26</c:v>
                </c:pt>
                <c:pt idx="306">
                  <c:v>84</c:v>
                </c:pt>
                <c:pt idx="307">
                  <c:v>23</c:v>
                </c:pt>
                <c:pt idx="308">
                  <c:v>25</c:v>
                </c:pt>
                <c:pt idx="309">
                  <c:v>28</c:v>
                </c:pt>
                <c:pt idx="310">
                  <c:v>44</c:v>
                </c:pt>
                <c:pt idx="311">
                  <c:v>49</c:v>
                </c:pt>
                <c:pt idx="312">
                  <c:v>34</c:v>
                </c:pt>
                <c:pt idx="313">
                  <c:v>47</c:v>
                </c:pt>
                <c:pt idx="314">
                  <c:v>40</c:v>
                </c:pt>
                <c:pt idx="315">
                  <c:v>26</c:v>
                </c:pt>
                <c:pt idx="316">
                  <c:v>24</c:v>
                </c:pt>
                <c:pt idx="317">
                  <c:v>34</c:v>
                </c:pt>
                <c:pt idx="318">
                  <c:v>16</c:v>
                </c:pt>
                <c:pt idx="319">
                  <c:v>26</c:v>
                </c:pt>
                <c:pt idx="320">
                  <c:v>24</c:v>
                </c:pt>
                <c:pt idx="321">
                  <c:v>11</c:v>
                </c:pt>
                <c:pt idx="322">
                  <c:v>16</c:v>
                </c:pt>
                <c:pt idx="323">
                  <c:v>12</c:v>
                </c:pt>
                <c:pt idx="324">
                  <c:v>44</c:v>
                </c:pt>
                <c:pt idx="325">
                  <c:v>19</c:v>
                </c:pt>
                <c:pt idx="326">
                  <c:v>30</c:v>
                </c:pt>
                <c:pt idx="327">
                  <c:v>38</c:v>
                </c:pt>
                <c:pt idx="328">
                  <c:v>90</c:v>
                </c:pt>
                <c:pt idx="329">
                  <c:v>12</c:v>
                </c:pt>
                <c:pt idx="330">
                  <c:v>40</c:v>
                </c:pt>
                <c:pt idx="331">
                  <c:v>13</c:v>
                </c:pt>
                <c:pt idx="332">
                  <c:v>14</c:v>
                </c:pt>
                <c:pt idx="333">
                  <c:v>41</c:v>
                </c:pt>
                <c:pt idx="334">
                  <c:v>26</c:v>
                </c:pt>
                <c:pt idx="335">
                  <c:v>64</c:v>
                </c:pt>
                <c:pt idx="336">
                  <c:v>25</c:v>
                </c:pt>
                <c:pt idx="337">
                  <c:v>30</c:v>
                </c:pt>
                <c:pt idx="338">
                  <c:v>22</c:v>
                </c:pt>
                <c:pt idx="339">
                  <c:v>55</c:v>
                </c:pt>
                <c:pt idx="340">
                  <c:v>6</c:v>
                </c:pt>
                <c:pt idx="341">
                  <c:v>35</c:v>
                </c:pt>
                <c:pt idx="342">
                  <c:v>13</c:v>
                </c:pt>
                <c:pt idx="343">
                  <c:v>56</c:v>
                </c:pt>
                <c:pt idx="344">
                  <c:v>37</c:v>
                </c:pt>
                <c:pt idx="345">
                  <c:v>31</c:v>
                </c:pt>
                <c:pt idx="346">
                  <c:v>71</c:v>
                </c:pt>
                <c:pt idx="347">
                  <c:v>43</c:v>
                </c:pt>
                <c:pt idx="348">
                  <c:v>19</c:v>
                </c:pt>
                <c:pt idx="349">
                  <c:v>33</c:v>
                </c:pt>
                <c:pt idx="350">
                  <c:v>38</c:v>
                </c:pt>
                <c:pt idx="351">
                  <c:v>46</c:v>
                </c:pt>
                <c:pt idx="352">
                  <c:v>65</c:v>
                </c:pt>
                <c:pt idx="353">
                  <c:v>38</c:v>
                </c:pt>
                <c:pt idx="354">
                  <c:v>36</c:v>
                </c:pt>
                <c:pt idx="355">
                  <c:v>70</c:v>
                </c:pt>
                <c:pt idx="356">
                  <c:v>72</c:v>
                </c:pt>
                <c:pt idx="357">
                  <c:v>29</c:v>
                </c:pt>
                <c:pt idx="358">
                  <c:v>28</c:v>
                </c:pt>
                <c:pt idx="359">
                  <c:v>23</c:v>
                </c:pt>
                <c:pt idx="360">
                  <c:v>24</c:v>
                </c:pt>
                <c:pt idx="361">
                  <c:v>37</c:v>
                </c:pt>
                <c:pt idx="362">
                  <c:v>28</c:v>
                </c:pt>
                <c:pt idx="363">
                  <c:v>33</c:v>
                </c:pt>
                <c:pt idx="364">
                  <c:v>27</c:v>
                </c:pt>
                <c:pt idx="365">
                  <c:v>17</c:v>
                </c:pt>
                <c:pt idx="366">
                  <c:v>64</c:v>
                </c:pt>
                <c:pt idx="367">
                  <c:v>40</c:v>
                </c:pt>
                <c:pt idx="368">
                  <c:v>13</c:v>
                </c:pt>
                <c:pt idx="369">
                  <c:v>25</c:v>
                </c:pt>
                <c:pt idx="370">
                  <c:v>28</c:v>
                </c:pt>
                <c:pt idx="371">
                  <c:v>33</c:v>
                </c:pt>
                <c:pt idx="372">
                  <c:v>28</c:v>
                </c:pt>
                <c:pt idx="373">
                  <c:v>52</c:v>
                </c:pt>
                <c:pt idx="374">
                  <c:v>31</c:v>
                </c:pt>
                <c:pt idx="375">
                  <c:v>29</c:v>
                </c:pt>
                <c:pt idx="376">
                  <c:v>29</c:v>
                </c:pt>
                <c:pt idx="377">
                  <c:v>34</c:v>
                </c:pt>
                <c:pt idx="378">
                  <c:v>31</c:v>
                </c:pt>
                <c:pt idx="379">
                  <c:v>34</c:v>
                </c:pt>
                <c:pt idx="380">
                  <c:v>32</c:v>
                </c:pt>
                <c:pt idx="381">
                  <c:v>43</c:v>
                </c:pt>
                <c:pt idx="382">
                  <c:v>23</c:v>
                </c:pt>
                <c:pt idx="383">
                  <c:v>15</c:v>
                </c:pt>
                <c:pt idx="384">
                  <c:v>29</c:v>
                </c:pt>
                <c:pt idx="385">
                  <c:v>53</c:v>
                </c:pt>
                <c:pt idx="386">
                  <c:v>45</c:v>
                </c:pt>
                <c:pt idx="387">
                  <c:v>55</c:v>
                </c:pt>
                <c:pt idx="388">
                  <c:v>31</c:v>
                </c:pt>
                <c:pt idx="389">
                  <c:v>72</c:v>
                </c:pt>
                <c:pt idx="390">
                  <c:v>43</c:v>
                </c:pt>
                <c:pt idx="391">
                  <c:v>13</c:v>
                </c:pt>
                <c:pt idx="392">
                  <c:v>14</c:v>
                </c:pt>
                <c:pt idx="393">
                  <c:v>13</c:v>
                </c:pt>
                <c:pt idx="394">
                  <c:v>35</c:v>
                </c:pt>
                <c:pt idx="395">
                  <c:v>37</c:v>
                </c:pt>
                <c:pt idx="396">
                  <c:v>22</c:v>
                </c:pt>
                <c:pt idx="397">
                  <c:v>26</c:v>
                </c:pt>
                <c:pt idx="398">
                  <c:v>19</c:v>
                </c:pt>
                <c:pt idx="399">
                  <c:v>33</c:v>
                </c:pt>
                <c:pt idx="400">
                  <c:v>22</c:v>
                </c:pt>
                <c:pt idx="401">
                  <c:v>17</c:v>
                </c:pt>
                <c:pt idx="402">
                  <c:v>16</c:v>
                </c:pt>
                <c:pt idx="403">
                  <c:v>28</c:v>
                </c:pt>
                <c:pt idx="404">
                  <c:v>21</c:v>
                </c:pt>
                <c:pt idx="405">
                  <c:v>30</c:v>
                </c:pt>
                <c:pt idx="406">
                  <c:v>29</c:v>
                </c:pt>
                <c:pt idx="407">
                  <c:v>8</c:v>
                </c:pt>
                <c:pt idx="408">
                  <c:v>20</c:v>
                </c:pt>
                <c:pt idx="409">
                  <c:v>49</c:v>
                </c:pt>
                <c:pt idx="410">
                  <c:v>35</c:v>
                </c:pt>
                <c:pt idx="411">
                  <c:v>24</c:v>
                </c:pt>
                <c:pt idx="412">
                  <c:v>21</c:v>
                </c:pt>
                <c:pt idx="413">
                  <c:v>24</c:v>
                </c:pt>
                <c:pt idx="414">
                  <c:v>29</c:v>
                </c:pt>
                <c:pt idx="415">
                  <c:v>31</c:v>
                </c:pt>
                <c:pt idx="416">
                  <c:v>45</c:v>
                </c:pt>
                <c:pt idx="417">
                  <c:v>27</c:v>
                </c:pt>
                <c:pt idx="418">
                  <c:v>19</c:v>
                </c:pt>
                <c:pt idx="419">
                  <c:v>45</c:v>
                </c:pt>
                <c:pt idx="420">
                  <c:v>25</c:v>
                </c:pt>
                <c:pt idx="421">
                  <c:v>62</c:v>
                </c:pt>
                <c:pt idx="422">
                  <c:v>23</c:v>
                </c:pt>
                <c:pt idx="423">
                  <c:v>24</c:v>
                </c:pt>
                <c:pt idx="424">
                  <c:v>25</c:v>
                </c:pt>
                <c:pt idx="425">
                  <c:v>35</c:v>
                </c:pt>
                <c:pt idx="426">
                  <c:v>15</c:v>
                </c:pt>
                <c:pt idx="427">
                  <c:v>25</c:v>
                </c:pt>
                <c:pt idx="428">
                  <c:v>20</c:v>
                </c:pt>
                <c:pt idx="429">
                  <c:v>43</c:v>
                </c:pt>
                <c:pt idx="430">
                  <c:v>18</c:v>
                </c:pt>
                <c:pt idx="431">
                  <c:v>32</c:v>
                </c:pt>
                <c:pt idx="432">
                  <c:v>28</c:v>
                </c:pt>
                <c:pt idx="433">
                  <c:v>31</c:v>
                </c:pt>
                <c:pt idx="434">
                  <c:v>60</c:v>
                </c:pt>
                <c:pt idx="435">
                  <c:v>28</c:v>
                </c:pt>
                <c:pt idx="436">
                  <c:v>10</c:v>
                </c:pt>
                <c:pt idx="437">
                  <c:v>26</c:v>
                </c:pt>
                <c:pt idx="438">
                  <c:v>16</c:v>
                </c:pt>
                <c:pt idx="439">
                  <c:v>33</c:v>
                </c:pt>
                <c:pt idx="440">
                  <c:v>18</c:v>
                </c:pt>
                <c:pt idx="441">
                  <c:v>44</c:v>
                </c:pt>
                <c:pt idx="442">
                  <c:v>15</c:v>
                </c:pt>
                <c:pt idx="443">
                  <c:v>32</c:v>
                </c:pt>
                <c:pt idx="444">
                  <c:v>9</c:v>
                </c:pt>
                <c:pt idx="445">
                  <c:v>21</c:v>
                </c:pt>
                <c:pt idx="446">
                  <c:v>34</c:v>
                </c:pt>
                <c:pt idx="447">
                  <c:v>29</c:v>
                </c:pt>
                <c:pt idx="448">
                  <c:v>27</c:v>
                </c:pt>
                <c:pt idx="449">
                  <c:v>29</c:v>
                </c:pt>
                <c:pt idx="450">
                  <c:v>15</c:v>
                </c:pt>
                <c:pt idx="451">
                  <c:v>12</c:v>
                </c:pt>
                <c:pt idx="452">
                  <c:v>10</c:v>
                </c:pt>
                <c:pt idx="453">
                  <c:v>27</c:v>
                </c:pt>
                <c:pt idx="454">
                  <c:v>10</c:v>
                </c:pt>
                <c:pt idx="455">
                  <c:v>10</c:v>
                </c:pt>
                <c:pt idx="456">
                  <c:v>78</c:v>
                </c:pt>
                <c:pt idx="457">
                  <c:v>21</c:v>
                </c:pt>
                <c:pt idx="458">
                  <c:v>35</c:v>
                </c:pt>
                <c:pt idx="459">
                  <c:v>80</c:v>
                </c:pt>
                <c:pt idx="460">
                  <c:v>34</c:v>
                </c:pt>
                <c:pt idx="461">
                  <c:v>71</c:v>
                </c:pt>
                <c:pt idx="462">
                  <c:v>41</c:v>
                </c:pt>
                <c:pt idx="463">
                  <c:v>44</c:v>
                </c:pt>
                <c:pt idx="464">
                  <c:v>43</c:v>
                </c:pt>
                <c:pt idx="465">
                  <c:v>84</c:v>
                </c:pt>
                <c:pt idx="466">
                  <c:v>38</c:v>
                </c:pt>
                <c:pt idx="467">
                  <c:v>31</c:v>
                </c:pt>
                <c:pt idx="468">
                  <c:v>83</c:v>
                </c:pt>
                <c:pt idx="469">
                  <c:v>14</c:v>
                </c:pt>
                <c:pt idx="470">
                  <c:v>24</c:v>
                </c:pt>
                <c:pt idx="471">
                  <c:v>38</c:v>
                </c:pt>
                <c:pt idx="472">
                  <c:v>26</c:v>
                </c:pt>
                <c:pt idx="473">
                  <c:v>12</c:v>
                </c:pt>
                <c:pt idx="474">
                  <c:v>52</c:v>
                </c:pt>
                <c:pt idx="475">
                  <c:v>31</c:v>
                </c:pt>
                <c:pt idx="476">
                  <c:v>37</c:v>
                </c:pt>
                <c:pt idx="477">
                  <c:v>31</c:v>
                </c:pt>
                <c:pt idx="478">
                  <c:v>18</c:v>
                </c:pt>
                <c:pt idx="479">
                  <c:v>54</c:v>
                </c:pt>
                <c:pt idx="480">
                  <c:v>31</c:v>
                </c:pt>
                <c:pt idx="481">
                  <c:v>28</c:v>
                </c:pt>
                <c:pt idx="482">
                  <c:v>31</c:v>
                </c:pt>
                <c:pt idx="483">
                  <c:v>88</c:v>
                </c:pt>
                <c:pt idx="484">
                  <c:v>80</c:v>
                </c:pt>
                <c:pt idx="485">
                  <c:v>28</c:v>
                </c:pt>
                <c:pt idx="486">
                  <c:v>49</c:v>
                </c:pt>
                <c:pt idx="487">
                  <c:v>33</c:v>
                </c:pt>
                <c:pt idx="488">
                  <c:v>62</c:v>
                </c:pt>
                <c:pt idx="489">
                  <c:v>12</c:v>
                </c:pt>
                <c:pt idx="490">
                  <c:v>25</c:v>
                </c:pt>
                <c:pt idx="491">
                  <c:v>34</c:v>
                </c:pt>
                <c:pt idx="492">
                  <c:v>44</c:v>
                </c:pt>
                <c:pt idx="493">
                  <c:v>24</c:v>
                </c:pt>
                <c:pt idx="494">
                  <c:v>21</c:v>
                </c:pt>
                <c:pt idx="495">
                  <c:v>23</c:v>
                </c:pt>
                <c:pt idx="496">
                  <c:v>26</c:v>
                </c:pt>
                <c:pt idx="497">
                  <c:v>39</c:v>
                </c:pt>
                <c:pt idx="498">
                  <c:v>22</c:v>
                </c:pt>
                <c:pt idx="499">
                  <c:v>35</c:v>
                </c:pt>
                <c:pt idx="500">
                  <c:v>33</c:v>
                </c:pt>
                <c:pt idx="501">
                  <c:v>72</c:v>
                </c:pt>
                <c:pt idx="502">
                  <c:v>35</c:v>
                </c:pt>
                <c:pt idx="503">
                  <c:v>68</c:v>
                </c:pt>
                <c:pt idx="504">
                  <c:v>26</c:v>
                </c:pt>
                <c:pt idx="505">
                  <c:v>32</c:v>
                </c:pt>
                <c:pt idx="506">
                  <c:v>22</c:v>
                </c:pt>
                <c:pt idx="507">
                  <c:v>47</c:v>
                </c:pt>
                <c:pt idx="508">
                  <c:v>67</c:v>
                </c:pt>
                <c:pt idx="509">
                  <c:v>76</c:v>
                </c:pt>
                <c:pt idx="510">
                  <c:v>25</c:v>
                </c:pt>
                <c:pt idx="511">
                  <c:v>23</c:v>
                </c:pt>
                <c:pt idx="512">
                  <c:v>32</c:v>
                </c:pt>
                <c:pt idx="513">
                  <c:v>52</c:v>
                </c:pt>
                <c:pt idx="514">
                  <c:v>36</c:v>
                </c:pt>
                <c:pt idx="515">
                  <c:v>20</c:v>
                </c:pt>
                <c:pt idx="516">
                  <c:v>47</c:v>
                </c:pt>
                <c:pt idx="517">
                  <c:v>99</c:v>
                </c:pt>
                <c:pt idx="518">
                  <c:v>31</c:v>
                </c:pt>
                <c:pt idx="519">
                  <c:v>44</c:v>
                </c:pt>
                <c:pt idx="520">
                  <c:v>43</c:v>
                </c:pt>
                <c:pt idx="521">
                  <c:v>96</c:v>
                </c:pt>
                <c:pt idx="522">
                  <c:v>18</c:v>
                </c:pt>
                <c:pt idx="523">
                  <c:v>18</c:v>
                </c:pt>
                <c:pt idx="524">
                  <c:v>28</c:v>
                </c:pt>
                <c:pt idx="525">
                  <c:v>22</c:v>
                </c:pt>
                <c:pt idx="526">
                  <c:v>38</c:v>
                </c:pt>
                <c:pt idx="527">
                  <c:v>37</c:v>
                </c:pt>
                <c:pt idx="528">
                  <c:v>24</c:v>
                </c:pt>
                <c:pt idx="529">
                  <c:v>36</c:v>
                </c:pt>
                <c:pt idx="530">
                  <c:v>45</c:v>
                </c:pt>
                <c:pt idx="531">
                  <c:v>23</c:v>
                </c:pt>
                <c:pt idx="532">
                  <c:v>38</c:v>
                </c:pt>
                <c:pt idx="533">
                  <c:v>29</c:v>
                </c:pt>
                <c:pt idx="534">
                  <c:v>19</c:v>
                </c:pt>
                <c:pt idx="535">
                  <c:v>35</c:v>
                </c:pt>
                <c:pt idx="536">
                  <c:v>29</c:v>
                </c:pt>
                <c:pt idx="537">
                  <c:v>19</c:v>
                </c:pt>
                <c:pt idx="538">
                  <c:v>28</c:v>
                </c:pt>
                <c:pt idx="539">
                  <c:v>15</c:v>
                </c:pt>
                <c:pt idx="540">
                  <c:v>71</c:v>
                </c:pt>
                <c:pt idx="541">
                  <c:v>26</c:v>
                </c:pt>
                <c:pt idx="542">
                  <c:v>30</c:v>
                </c:pt>
                <c:pt idx="543">
                  <c:v>63</c:v>
                </c:pt>
                <c:pt idx="544">
                  <c:v>26</c:v>
                </c:pt>
                <c:pt idx="545">
                  <c:v>12</c:v>
                </c:pt>
                <c:pt idx="546">
                  <c:v>85</c:v>
                </c:pt>
                <c:pt idx="547">
                  <c:v>19</c:v>
                </c:pt>
                <c:pt idx="548">
                  <c:v>12</c:v>
                </c:pt>
                <c:pt idx="549">
                  <c:v>29</c:v>
                </c:pt>
                <c:pt idx="550">
                  <c:v>20</c:v>
                </c:pt>
                <c:pt idx="551">
                  <c:v>15</c:v>
                </c:pt>
                <c:pt idx="552">
                  <c:v>29</c:v>
                </c:pt>
                <c:pt idx="553">
                  <c:v>17</c:v>
                </c:pt>
                <c:pt idx="554">
                  <c:v>44</c:v>
                </c:pt>
                <c:pt idx="555">
                  <c:v>41</c:v>
                </c:pt>
                <c:pt idx="556">
                  <c:v>42</c:v>
                </c:pt>
                <c:pt idx="557">
                  <c:v>24</c:v>
                </c:pt>
                <c:pt idx="558">
                  <c:v>31</c:v>
                </c:pt>
                <c:pt idx="559">
                  <c:v>51</c:v>
                </c:pt>
                <c:pt idx="560">
                  <c:v>39</c:v>
                </c:pt>
                <c:pt idx="561">
                  <c:v>17</c:v>
                </c:pt>
                <c:pt idx="562">
                  <c:v>16</c:v>
                </c:pt>
                <c:pt idx="563">
                  <c:v>23</c:v>
                </c:pt>
                <c:pt idx="564">
                  <c:v>24</c:v>
                </c:pt>
                <c:pt idx="565">
                  <c:v>24</c:v>
                </c:pt>
                <c:pt idx="566">
                  <c:v>37</c:v>
                </c:pt>
                <c:pt idx="567">
                  <c:v>18</c:v>
                </c:pt>
                <c:pt idx="568">
                  <c:v>55</c:v>
                </c:pt>
                <c:pt idx="569">
                  <c:v>19</c:v>
                </c:pt>
                <c:pt idx="570">
                  <c:v>27</c:v>
                </c:pt>
                <c:pt idx="571">
                  <c:v>45</c:v>
                </c:pt>
                <c:pt idx="572">
                  <c:v>44</c:v>
                </c:pt>
                <c:pt idx="573">
                  <c:v>12</c:v>
                </c:pt>
                <c:pt idx="574">
                  <c:v>29</c:v>
                </c:pt>
                <c:pt idx="575">
                  <c:v>11</c:v>
                </c:pt>
                <c:pt idx="576">
                  <c:v>11</c:v>
                </c:pt>
                <c:pt idx="577">
                  <c:v>20</c:v>
                </c:pt>
                <c:pt idx="578">
                  <c:v>14</c:v>
                </c:pt>
                <c:pt idx="579">
                  <c:v>12</c:v>
                </c:pt>
                <c:pt idx="580">
                  <c:v>12</c:v>
                </c:pt>
                <c:pt idx="581">
                  <c:v>8</c:v>
                </c:pt>
                <c:pt idx="582">
                  <c:v>9</c:v>
                </c:pt>
                <c:pt idx="583">
                  <c:v>10</c:v>
                </c:pt>
                <c:pt idx="584">
                  <c:v>36</c:v>
                </c:pt>
                <c:pt idx="585">
                  <c:v>15</c:v>
                </c:pt>
                <c:pt idx="586">
                  <c:v>15</c:v>
                </c:pt>
                <c:pt idx="587">
                  <c:v>15</c:v>
                </c:pt>
                <c:pt idx="588">
                  <c:v>26</c:v>
                </c:pt>
                <c:pt idx="589">
                  <c:v>21</c:v>
                </c:pt>
                <c:pt idx="590">
                  <c:v>7</c:v>
                </c:pt>
                <c:pt idx="591">
                  <c:v>8</c:v>
                </c:pt>
                <c:pt idx="592">
                  <c:v>6</c:v>
                </c:pt>
                <c:pt idx="593">
                  <c:v>11</c:v>
                </c:pt>
                <c:pt idx="594">
                  <c:v>10</c:v>
                </c:pt>
                <c:pt idx="595">
                  <c:v>11</c:v>
                </c:pt>
                <c:pt idx="596">
                  <c:v>15</c:v>
                </c:pt>
                <c:pt idx="597">
                  <c:v>15</c:v>
                </c:pt>
                <c:pt idx="598">
                  <c:v>13</c:v>
                </c:pt>
                <c:pt idx="599">
                  <c:v>17</c:v>
                </c:pt>
                <c:pt idx="600">
                  <c:v>10</c:v>
                </c:pt>
                <c:pt idx="601">
                  <c:v>10</c:v>
                </c:pt>
                <c:pt idx="602">
                  <c:v>11</c:v>
                </c:pt>
                <c:pt idx="603">
                  <c:v>14</c:v>
                </c:pt>
                <c:pt idx="604">
                  <c:v>16</c:v>
                </c:pt>
                <c:pt idx="605">
                  <c:v>6</c:v>
                </c:pt>
                <c:pt idx="606">
                  <c:v>12</c:v>
                </c:pt>
                <c:pt idx="607">
                  <c:v>10</c:v>
                </c:pt>
                <c:pt idx="608">
                  <c:v>16</c:v>
                </c:pt>
                <c:pt idx="609">
                  <c:v>21</c:v>
                </c:pt>
                <c:pt idx="610">
                  <c:v>13</c:v>
                </c:pt>
                <c:pt idx="611">
                  <c:v>11</c:v>
                </c:pt>
                <c:pt idx="612">
                  <c:v>19</c:v>
                </c:pt>
                <c:pt idx="613">
                  <c:v>16</c:v>
                </c:pt>
                <c:pt idx="614">
                  <c:v>13</c:v>
                </c:pt>
                <c:pt idx="615">
                  <c:v>17</c:v>
                </c:pt>
                <c:pt idx="616">
                  <c:v>20</c:v>
                </c:pt>
                <c:pt idx="617">
                  <c:v>11</c:v>
                </c:pt>
                <c:pt idx="618">
                  <c:v>9</c:v>
                </c:pt>
                <c:pt idx="619">
                  <c:v>9</c:v>
                </c:pt>
                <c:pt idx="620">
                  <c:v>19</c:v>
                </c:pt>
                <c:pt idx="621">
                  <c:v>11</c:v>
                </c:pt>
                <c:pt idx="622">
                  <c:v>17</c:v>
                </c:pt>
                <c:pt idx="623">
                  <c:v>9</c:v>
                </c:pt>
                <c:pt idx="624">
                  <c:v>13</c:v>
                </c:pt>
                <c:pt idx="625">
                  <c:v>16</c:v>
                </c:pt>
                <c:pt idx="626">
                  <c:v>10</c:v>
                </c:pt>
                <c:pt idx="627">
                  <c:v>10</c:v>
                </c:pt>
                <c:pt idx="628">
                  <c:v>8</c:v>
                </c:pt>
                <c:pt idx="629">
                  <c:v>18</c:v>
                </c:pt>
                <c:pt idx="630">
                  <c:v>12</c:v>
                </c:pt>
                <c:pt idx="631">
                  <c:v>8</c:v>
                </c:pt>
                <c:pt idx="632">
                  <c:v>11</c:v>
                </c:pt>
                <c:pt idx="633">
                  <c:v>9</c:v>
                </c:pt>
                <c:pt idx="634">
                  <c:v>13</c:v>
                </c:pt>
                <c:pt idx="635">
                  <c:v>15</c:v>
                </c:pt>
              </c:numCache>
            </c:numRef>
          </c:bubbleSize>
        </c:ser>
        <c:ser>
          <c:idx val="2"/>
          <c:order val="2"/>
          <c:tx>
            <c:v>For-Profit</c:v>
          </c:tx>
          <c:spPr>
            <a:solidFill>
              <a:srgbClr val="C0504D">
                <a:alpha val="70000"/>
              </a:srgb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FP!$C$2:$C$57</c:f>
              <c:numCache>
                <c:formatCode>General</c:formatCode>
                <c:ptCount val="56"/>
                <c:pt idx="0">
                  <c:v>39.1</c:v>
                </c:pt>
                <c:pt idx="1">
                  <c:v>33.6</c:v>
                </c:pt>
                <c:pt idx="2">
                  <c:v>41.9</c:v>
                </c:pt>
                <c:pt idx="3">
                  <c:v>12.2</c:v>
                </c:pt>
                <c:pt idx="4">
                  <c:v>6.4</c:v>
                </c:pt>
                <c:pt idx="5">
                  <c:v>29.9</c:v>
                </c:pt>
                <c:pt idx="6">
                  <c:v>19</c:v>
                </c:pt>
                <c:pt idx="7">
                  <c:v>30.3</c:v>
                </c:pt>
                <c:pt idx="8">
                  <c:v>28.5</c:v>
                </c:pt>
                <c:pt idx="9">
                  <c:v>18.7</c:v>
                </c:pt>
                <c:pt idx="10">
                  <c:v>22.3</c:v>
                </c:pt>
                <c:pt idx="11">
                  <c:v>33.1</c:v>
                </c:pt>
                <c:pt idx="12">
                  <c:v>29.4</c:v>
                </c:pt>
                <c:pt idx="13">
                  <c:v>37.4</c:v>
                </c:pt>
                <c:pt idx="14">
                  <c:v>40.6</c:v>
                </c:pt>
                <c:pt idx="15">
                  <c:v>77.599999999999994</c:v>
                </c:pt>
                <c:pt idx="16">
                  <c:v>35.1</c:v>
                </c:pt>
                <c:pt idx="17">
                  <c:v>47.4</c:v>
                </c:pt>
                <c:pt idx="18">
                  <c:v>20.7</c:v>
                </c:pt>
                <c:pt idx="19">
                  <c:v>35.200000000000003</c:v>
                </c:pt>
                <c:pt idx="20">
                  <c:v>25.3</c:v>
                </c:pt>
                <c:pt idx="21">
                  <c:v>34.4</c:v>
                </c:pt>
                <c:pt idx="22">
                  <c:v>4.2</c:v>
                </c:pt>
                <c:pt idx="23">
                  <c:v>7.6</c:v>
                </c:pt>
                <c:pt idx="24">
                  <c:v>24.5</c:v>
                </c:pt>
                <c:pt idx="25">
                  <c:v>12.3</c:v>
                </c:pt>
                <c:pt idx="26">
                  <c:v>14.4</c:v>
                </c:pt>
                <c:pt idx="27">
                  <c:v>31.2</c:v>
                </c:pt>
                <c:pt idx="28">
                  <c:v>11.2</c:v>
                </c:pt>
                <c:pt idx="29">
                  <c:v>24.1</c:v>
                </c:pt>
                <c:pt idx="30">
                  <c:v>15.9</c:v>
                </c:pt>
                <c:pt idx="31">
                  <c:v>14.5</c:v>
                </c:pt>
                <c:pt idx="32">
                  <c:v>19.8</c:v>
                </c:pt>
                <c:pt idx="33">
                  <c:v>17</c:v>
                </c:pt>
                <c:pt idx="34">
                  <c:v>17</c:v>
                </c:pt>
                <c:pt idx="35">
                  <c:v>20.6</c:v>
                </c:pt>
                <c:pt idx="36">
                  <c:v>16.8</c:v>
                </c:pt>
                <c:pt idx="37">
                  <c:v>16.899999999999999</c:v>
                </c:pt>
                <c:pt idx="38">
                  <c:v>15.5</c:v>
                </c:pt>
                <c:pt idx="39">
                  <c:v>41.7</c:v>
                </c:pt>
                <c:pt idx="40">
                  <c:v>14</c:v>
                </c:pt>
                <c:pt idx="41">
                  <c:v>10.200000000000001</c:v>
                </c:pt>
                <c:pt idx="42">
                  <c:v>8.8000000000000007</c:v>
                </c:pt>
                <c:pt idx="43">
                  <c:v>31.3</c:v>
                </c:pt>
                <c:pt idx="44">
                  <c:v>9.5</c:v>
                </c:pt>
                <c:pt idx="45">
                  <c:v>32</c:v>
                </c:pt>
                <c:pt idx="46">
                  <c:v>19.100000000000001</c:v>
                </c:pt>
                <c:pt idx="47">
                  <c:v>28.6</c:v>
                </c:pt>
                <c:pt idx="48">
                  <c:v>29.6</c:v>
                </c:pt>
                <c:pt idx="49">
                  <c:v>21.3</c:v>
                </c:pt>
                <c:pt idx="50">
                  <c:v>30.8</c:v>
                </c:pt>
                <c:pt idx="51">
                  <c:v>16.7</c:v>
                </c:pt>
                <c:pt idx="52">
                  <c:v>7</c:v>
                </c:pt>
                <c:pt idx="53">
                  <c:v>45.1</c:v>
                </c:pt>
                <c:pt idx="54">
                  <c:v>79</c:v>
                </c:pt>
                <c:pt idx="55">
                  <c:v>8.1</c:v>
                </c:pt>
              </c:numCache>
            </c:numRef>
          </c:xVal>
          <c:yVal>
            <c:numRef>
              <c:f>FP!$B$2:$B$57</c:f>
              <c:numCache>
                <c:formatCode>General</c:formatCode>
                <c:ptCount val="56"/>
                <c:pt idx="0">
                  <c:v>43033</c:v>
                </c:pt>
                <c:pt idx="1">
                  <c:v>27702</c:v>
                </c:pt>
                <c:pt idx="2">
                  <c:v>26690</c:v>
                </c:pt>
                <c:pt idx="3">
                  <c:v>24000</c:v>
                </c:pt>
                <c:pt idx="4">
                  <c:v>23398</c:v>
                </c:pt>
                <c:pt idx="5">
                  <c:v>23721</c:v>
                </c:pt>
                <c:pt idx="6">
                  <c:v>20431</c:v>
                </c:pt>
                <c:pt idx="7">
                  <c:v>19893</c:v>
                </c:pt>
                <c:pt idx="8">
                  <c:v>20850</c:v>
                </c:pt>
                <c:pt idx="9">
                  <c:v>29222</c:v>
                </c:pt>
                <c:pt idx="10">
                  <c:v>25331</c:v>
                </c:pt>
                <c:pt idx="11">
                  <c:v>24683</c:v>
                </c:pt>
                <c:pt idx="12">
                  <c:v>19955</c:v>
                </c:pt>
                <c:pt idx="13">
                  <c:v>25513</c:v>
                </c:pt>
                <c:pt idx="14">
                  <c:v>14638</c:v>
                </c:pt>
                <c:pt idx="15">
                  <c:v>13058</c:v>
                </c:pt>
                <c:pt idx="16">
                  <c:v>22458</c:v>
                </c:pt>
                <c:pt idx="17">
                  <c:v>17230</c:v>
                </c:pt>
                <c:pt idx="18">
                  <c:v>25233</c:v>
                </c:pt>
                <c:pt idx="19">
                  <c:v>15494</c:v>
                </c:pt>
                <c:pt idx="20">
                  <c:v>22762</c:v>
                </c:pt>
                <c:pt idx="21">
                  <c:v>29845</c:v>
                </c:pt>
                <c:pt idx="22">
                  <c:v>25071</c:v>
                </c:pt>
                <c:pt idx="23">
                  <c:v>26514</c:v>
                </c:pt>
                <c:pt idx="24">
                  <c:v>24026</c:v>
                </c:pt>
                <c:pt idx="25">
                  <c:v>24091</c:v>
                </c:pt>
                <c:pt idx="26">
                  <c:v>23752</c:v>
                </c:pt>
                <c:pt idx="27">
                  <c:v>22220</c:v>
                </c:pt>
                <c:pt idx="28">
                  <c:v>26698</c:v>
                </c:pt>
                <c:pt idx="29">
                  <c:v>22763</c:v>
                </c:pt>
                <c:pt idx="30">
                  <c:v>22138</c:v>
                </c:pt>
                <c:pt idx="31">
                  <c:v>25727</c:v>
                </c:pt>
                <c:pt idx="32">
                  <c:v>25924</c:v>
                </c:pt>
                <c:pt idx="33">
                  <c:v>23674</c:v>
                </c:pt>
                <c:pt idx="34">
                  <c:v>23935</c:v>
                </c:pt>
                <c:pt idx="35">
                  <c:v>23368</c:v>
                </c:pt>
                <c:pt idx="36">
                  <c:v>24630</c:v>
                </c:pt>
                <c:pt idx="37">
                  <c:v>23912</c:v>
                </c:pt>
                <c:pt idx="38">
                  <c:v>24170</c:v>
                </c:pt>
                <c:pt idx="39">
                  <c:v>21994</c:v>
                </c:pt>
                <c:pt idx="40">
                  <c:v>24258</c:v>
                </c:pt>
                <c:pt idx="41">
                  <c:v>26480</c:v>
                </c:pt>
                <c:pt idx="42">
                  <c:v>27537</c:v>
                </c:pt>
                <c:pt idx="43">
                  <c:v>24816</c:v>
                </c:pt>
                <c:pt idx="44">
                  <c:v>24193</c:v>
                </c:pt>
                <c:pt idx="45">
                  <c:v>21911</c:v>
                </c:pt>
                <c:pt idx="46">
                  <c:v>25236</c:v>
                </c:pt>
                <c:pt idx="47">
                  <c:v>26319</c:v>
                </c:pt>
                <c:pt idx="48">
                  <c:v>26151</c:v>
                </c:pt>
                <c:pt idx="49">
                  <c:v>22622</c:v>
                </c:pt>
                <c:pt idx="50">
                  <c:v>26949</c:v>
                </c:pt>
                <c:pt idx="51">
                  <c:v>23884</c:v>
                </c:pt>
                <c:pt idx="52">
                  <c:v>29082</c:v>
                </c:pt>
                <c:pt idx="53">
                  <c:v>45980</c:v>
                </c:pt>
                <c:pt idx="54">
                  <c:v>14656</c:v>
                </c:pt>
                <c:pt idx="55">
                  <c:v>7266</c:v>
                </c:pt>
              </c:numCache>
            </c:numRef>
          </c:yVal>
          <c:bubbleSize>
            <c:numRef>
              <c:f>FP!$D$2:$D$57</c:f>
              <c:numCache>
                <c:formatCode>General</c:formatCode>
                <c:ptCount val="56"/>
                <c:pt idx="0">
                  <c:v>56</c:v>
                </c:pt>
                <c:pt idx="1">
                  <c:v>57</c:v>
                </c:pt>
                <c:pt idx="2">
                  <c:v>40</c:v>
                </c:pt>
                <c:pt idx="3">
                  <c:v>55</c:v>
                </c:pt>
                <c:pt idx="4">
                  <c:v>30</c:v>
                </c:pt>
                <c:pt idx="5">
                  <c:v>65</c:v>
                </c:pt>
                <c:pt idx="6">
                  <c:v>48</c:v>
                </c:pt>
                <c:pt idx="7">
                  <c:v>49</c:v>
                </c:pt>
                <c:pt idx="8">
                  <c:v>47</c:v>
                </c:pt>
                <c:pt idx="9">
                  <c:v>41</c:v>
                </c:pt>
                <c:pt idx="10">
                  <c:v>70</c:v>
                </c:pt>
                <c:pt idx="11">
                  <c:v>68</c:v>
                </c:pt>
                <c:pt idx="12">
                  <c:v>61</c:v>
                </c:pt>
                <c:pt idx="13">
                  <c:v>58</c:v>
                </c:pt>
                <c:pt idx="14">
                  <c:v>37</c:v>
                </c:pt>
                <c:pt idx="15">
                  <c:v>61</c:v>
                </c:pt>
                <c:pt idx="16">
                  <c:v>60</c:v>
                </c:pt>
                <c:pt idx="17">
                  <c:v>55</c:v>
                </c:pt>
                <c:pt idx="18">
                  <c:v>66</c:v>
                </c:pt>
                <c:pt idx="19">
                  <c:v>60</c:v>
                </c:pt>
                <c:pt idx="20">
                  <c:v>31</c:v>
                </c:pt>
                <c:pt idx="21">
                  <c:v>30</c:v>
                </c:pt>
                <c:pt idx="22">
                  <c:v>68</c:v>
                </c:pt>
                <c:pt idx="23">
                  <c:v>55</c:v>
                </c:pt>
                <c:pt idx="24">
                  <c:v>44</c:v>
                </c:pt>
                <c:pt idx="25">
                  <c:v>60</c:v>
                </c:pt>
                <c:pt idx="26">
                  <c:v>50</c:v>
                </c:pt>
                <c:pt idx="27">
                  <c:v>64</c:v>
                </c:pt>
                <c:pt idx="28">
                  <c:v>57</c:v>
                </c:pt>
                <c:pt idx="29">
                  <c:v>55</c:v>
                </c:pt>
                <c:pt idx="30">
                  <c:v>52</c:v>
                </c:pt>
                <c:pt idx="31">
                  <c:v>57</c:v>
                </c:pt>
                <c:pt idx="32">
                  <c:v>57</c:v>
                </c:pt>
                <c:pt idx="33">
                  <c:v>64</c:v>
                </c:pt>
                <c:pt idx="34">
                  <c:v>60</c:v>
                </c:pt>
                <c:pt idx="35">
                  <c:v>62</c:v>
                </c:pt>
                <c:pt idx="36">
                  <c:v>56</c:v>
                </c:pt>
                <c:pt idx="37">
                  <c:v>64</c:v>
                </c:pt>
                <c:pt idx="38">
                  <c:v>55</c:v>
                </c:pt>
                <c:pt idx="39">
                  <c:v>66</c:v>
                </c:pt>
                <c:pt idx="40">
                  <c:v>70</c:v>
                </c:pt>
                <c:pt idx="41">
                  <c:v>74</c:v>
                </c:pt>
                <c:pt idx="42">
                  <c:v>60</c:v>
                </c:pt>
                <c:pt idx="43">
                  <c:v>70</c:v>
                </c:pt>
                <c:pt idx="44">
                  <c:v>68</c:v>
                </c:pt>
                <c:pt idx="45">
                  <c:v>69</c:v>
                </c:pt>
                <c:pt idx="46">
                  <c:v>54</c:v>
                </c:pt>
                <c:pt idx="47">
                  <c:v>45</c:v>
                </c:pt>
                <c:pt idx="48">
                  <c:v>44</c:v>
                </c:pt>
                <c:pt idx="49">
                  <c:v>67</c:v>
                </c:pt>
                <c:pt idx="50">
                  <c:v>52</c:v>
                </c:pt>
                <c:pt idx="51">
                  <c:v>81</c:v>
                </c:pt>
                <c:pt idx="52">
                  <c:v>58</c:v>
                </c:pt>
                <c:pt idx="53">
                  <c:v>64</c:v>
                </c:pt>
                <c:pt idx="54">
                  <c:v>16</c:v>
                </c:pt>
                <c:pt idx="55">
                  <c:v>34</c:v>
                </c:pt>
              </c:numCache>
            </c:numRef>
          </c:bubbleSize>
        </c:ser>
        <c:bubbleScale val="20"/>
        <c:axId val="53637120"/>
        <c:axId val="53639040"/>
      </c:bubbleChart>
      <c:valAx>
        <c:axId val="53637120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Six-Year Graduation Rate, 2009</a:t>
                </a:r>
              </a:p>
            </c:rich>
          </c:tx>
        </c:title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3639040"/>
        <c:crosses val="autoZero"/>
        <c:crossBetween val="midCat"/>
      </c:valAx>
      <c:valAx>
        <c:axId val="53639040"/>
        <c:scaling>
          <c:logBase val="10"/>
          <c:orientation val="minMax"/>
          <c:max val="60000"/>
          <c:min val="600"/>
        </c:scaling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Net Price for Low-Income ($0-30,000)</a:t>
                </a:r>
                <a:r>
                  <a:rPr lang="en-US" sz="1400" baseline="0"/>
                  <a:t> Students</a:t>
                </a:r>
                <a:r>
                  <a:rPr lang="en-US" sz="1400"/>
                  <a:t>
2008-09</a:t>
                </a:r>
              </a:p>
            </c:rich>
          </c:tx>
        </c:title>
        <c:numFmt formatCode="&quot;$&quot;#,##0" sourceLinked="0"/>
        <c:minorTickMark val="out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3637120"/>
        <c:crosses val="autoZero"/>
        <c:crossBetween val="midCat"/>
        <c:majorUnit val="10"/>
        <c:minorUnit val="10"/>
      </c:valAx>
    </c:plotArea>
    <c:legend>
      <c:legendPos val="r"/>
      <c:layout>
        <c:manualLayout>
          <c:xMode val="edge"/>
          <c:yMode val="edge"/>
          <c:x val="0.8421642607174098"/>
          <c:y val="0.35372645086030918"/>
          <c:w val="0.14904549431321101"/>
          <c:h val="0.11319655876348808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spPr>
    <a:solidFill>
      <a:schemeClr val="bg1"/>
    </a:solidFill>
  </c:sp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  </a:t>
            </a:r>
          </a:p>
        </c:rich>
      </c:tx>
    </c:title>
    <c:plotArea>
      <c:layout>
        <c:manualLayout>
          <c:layoutTarget val="inner"/>
          <c:xMode val="edge"/>
          <c:yMode val="edge"/>
          <c:x val="0.13403767480105463"/>
          <c:y val="8.4927179732983762E-2"/>
          <c:w val="0.70170655110009461"/>
          <c:h val="0.72104722728972626"/>
        </c:manualLayout>
      </c:layout>
      <c:bubbleChart>
        <c:ser>
          <c:idx val="0"/>
          <c:order val="0"/>
          <c:tx>
            <c:v>Institutions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Public!$C$2:$C$495</c:f>
              <c:numCache>
                <c:formatCode>General</c:formatCode>
                <c:ptCount val="494"/>
                <c:pt idx="0">
                  <c:v>31.2</c:v>
                </c:pt>
                <c:pt idx="1">
                  <c:v>37.800000000000004</c:v>
                </c:pt>
                <c:pt idx="2">
                  <c:v>50</c:v>
                </c:pt>
                <c:pt idx="3">
                  <c:v>47.4</c:v>
                </c:pt>
                <c:pt idx="4">
                  <c:v>49.2</c:v>
                </c:pt>
                <c:pt idx="5">
                  <c:v>32</c:v>
                </c:pt>
                <c:pt idx="6">
                  <c:v>91.1</c:v>
                </c:pt>
                <c:pt idx="7">
                  <c:v>67.2</c:v>
                </c:pt>
                <c:pt idx="8">
                  <c:v>66.7</c:v>
                </c:pt>
                <c:pt idx="9">
                  <c:v>29.5</c:v>
                </c:pt>
                <c:pt idx="10">
                  <c:v>30.9</c:v>
                </c:pt>
                <c:pt idx="11">
                  <c:v>25.9</c:v>
                </c:pt>
                <c:pt idx="12">
                  <c:v>34.5</c:v>
                </c:pt>
                <c:pt idx="13">
                  <c:v>36.800000000000004</c:v>
                </c:pt>
                <c:pt idx="14">
                  <c:v>31.7</c:v>
                </c:pt>
                <c:pt idx="15">
                  <c:v>32.300000000000004</c:v>
                </c:pt>
                <c:pt idx="16">
                  <c:v>49.5</c:v>
                </c:pt>
                <c:pt idx="17">
                  <c:v>46.7</c:v>
                </c:pt>
                <c:pt idx="18">
                  <c:v>79.3</c:v>
                </c:pt>
                <c:pt idx="19">
                  <c:v>53.9</c:v>
                </c:pt>
                <c:pt idx="20">
                  <c:v>66.7</c:v>
                </c:pt>
                <c:pt idx="21">
                  <c:v>39.5</c:v>
                </c:pt>
                <c:pt idx="22">
                  <c:v>38.300000000000004</c:v>
                </c:pt>
                <c:pt idx="23">
                  <c:v>45.2</c:v>
                </c:pt>
                <c:pt idx="24">
                  <c:v>40.1</c:v>
                </c:pt>
                <c:pt idx="25">
                  <c:v>58.1</c:v>
                </c:pt>
                <c:pt idx="26">
                  <c:v>11</c:v>
                </c:pt>
                <c:pt idx="27">
                  <c:v>41.9</c:v>
                </c:pt>
                <c:pt idx="28">
                  <c:v>53.9</c:v>
                </c:pt>
                <c:pt idx="29">
                  <c:v>44.9</c:v>
                </c:pt>
                <c:pt idx="30">
                  <c:v>29.8</c:v>
                </c:pt>
                <c:pt idx="31">
                  <c:v>30.5</c:v>
                </c:pt>
                <c:pt idx="32">
                  <c:v>57.8</c:v>
                </c:pt>
                <c:pt idx="33">
                  <c:v>39.300000000000004</c:v>
                </c:pt>
                <c:pt idx="34">
                  <c:v>39</c:v>
                </c:pt>
                <c:pt idx="35">
                  <c:v>67.2</c:v>
                </c:pt>
                <c:pt idx="36">
                  <c:v>52.2</c:v>
                </c:pt>
                <c:pt idx="37">
                  <c:v>52.5</c:v>
                </c:pt>
                <c:pt idx="38">
                  <c:v>51.9</c:v>
                </c:pt>
                <c:pt idx="39">
                  <c:v>52.4</c:v>
                </c:pt>
                <c:pt idx="40">
                  <c:v>36.5</c:v>
                </c:pt>
                <c:pt idx="41">
                  <c:v>51.8</c:v>
                </c:pt>
                <c:pt idx="42">
                  <c:v>75.3</c:v>
                </c:pt>
                <c:pt idx="43">
                  <c:v>41</c:v>
                </c:pt>
                <c:pt idx="44">
                  <c:v>58.1</c:v>
                </c:pt>
                <c:pt idx="45">
                  <c:v>31.5</c:v>
                </c:pt>
                <c:pt idx="46">
                  <c:v>41.9</c:v>
                </c:pt>
                <c:pt idx="47">
                  <c:v>51.4</c:v>
                </c:pt>
                <c:pt idx="48">
                  <c:v>38.200000000000003</c:v>
                </c:pt>
                <c:pt idx="49">
                  <c:v>59</c:v>
                </c:pt>
                <c:pt idx="50">
                  <c:v>55.3</c:v>
                </c:pt>
                <c:pt idx="51">
                  <c:v>34.9</c:v>
                </c:pt>
                <c:pt idx="52">
                  <c:v>55.2</c:v>
                </c:pt>
                <c:pt idx="53">
                  <c:v>43.9</c:v>
                </c:pt>
                <c:pt idx="54">
                  <c:v>34.200000000000003</c:v>
                </c:pt>
                <c:pt idx="55">
                  <c:v>52.1</c:v>
                </c:pt>
                <c:pt idx="56">
                  <c:v>44.4</c:v>
                </c:pt>
                <c:pt idx="57">
                  <c:v>48.6</c:v>
                </c:pt>
                <c:pt idx="58">
                  <c:v>31</c:v>
                </c:pt>
                <c:pt idx="59">
                  <c:v>50.2</c:v>
                </c:pt>
                <c:pt idx="60">
                  <c:v>27.5</c:v>
                </c:pt>
                <c:pt idx="61">
                  <c:v>20</c:v>
                </c:pt>
                <c:pt idx="62">
                  <c:v>62.8</c:v>
                </c:pt>
                <c:pt idx="63">
                  <c:v>35.300000000000004</c:v>
                </c:pt>
                <c:pt idx="64">
                  <c:v>68.900000000000006</c:v>
                </c:pt>
                <c:pt idx="65">
                  <c:v>55.2</c:v>
                </c:pt>
                <c:pt idx="66">
                  <c:v>31.5</c:v>
                </c:pt>
                <c:pt idx="67">
                  <c:v>73</c:v>
                </c:pt>
                <c:pt idx="68">
                  <c:v>22.9</c:v>
                </c:pt>
                <c:pt idx="69">
                  <c:v>66.099999999999994</c:v>
                </c:pt>
                <c:pt idx="70">
                  <c:v>25.9</c:v>
                </c:pt>
                <c:pt idx="71">
                  <c:v>86.1</c:v>
                </c:pt>
                <c:pt idx="72">
                  <c:v>61.6</c:v>
                </c:pt>
                <c:pt idx="73">
                  <c:v>64</c:v>
                </c:pt>
                <c:pt idx="74">
                  <c:v>93</c:v>
                </c:pt>
                <c:pt idx="75">
                  <c:v>57.7</c:v>
                </c:pt>
                <c:pt idx="76">
                  <c:v>29.9</c:v>
                </c:pt>
                <c:pt idx="77">
                  <c:v>23.8</c:v>
                </c:pt>
                <c:pt idx="78">
                  <c:v>48.9</c:v>
                </c:pt>
                <c:pt idx="79">
                  <c:v>50.6</c:v>
                </c:pt>
                <c:pt idx="80">
                  <c:v>19</c:v>
                </c:pt>
                <c:pt idx="81">
                  <c:v>47.5</c:v>
                </c:pt>
                <c:pt idx="82">
                  <c:v>43</c:v>
                </c:pt>
                <c:pt idx="83">
                  <c:v>26.4</c:v>
                </c:pt>
                <c:pt idx="84">
                  <c:v>65.7</c:v>
                </c:pt>
                <c:pt idx="85">
                  <c:v>37.4</c:v>
                </c:pt>
                <c:pt idx="86">
                  <c:v>46</c:v>
                </c:pt>
                <c:pt idx="87">
                  <c:v>50.3</c:v>
                </c:pt>
                <c:pt idx="88">
                  <c:v>36.9</c:v>
                </c:pt>
                <c:pt idx="89">
                  <c:v>44.3</c:v>
                </c:pt>
                <c:pt idx="90">
                  <c:v>44.6</c:v>
                </c:pt>
                <c:pt idx="91">
                  <c:v>48.5</c:v>
                </c:pt>
                <c:pt idx="92">
                  <c:v>11.6</c:v>
                </c:pt>
                <c:pt idx="93">
                  <c:v>63.3</c:v>
                </c:pt>
                <c:pt idx="94">
                  <c:v>64.5</c:v>
                </c:pt>
                <c:pt idx="95">
                  <c:v>49.1</c:v>
                </c:pt>
                <c:pt idx="96">
                  <c:v>57.7</c:v>
                </c:pt>
                <c:pt idx="97">
                  <c:v>77.8</c:v>
                </c:pt>
                <c:pt idx="98">
                  <c:v>42.7</c:v>
                </c:pt>
                <c:pt idx="99">
                  <c:v>36.9</c:v>
                </c:pt>
                <c:pt idx="100">
                  <c:v>23.1</c:v>
                </c:pt>
                <c:pt idx="101">
                  <c:v>41.2</c:v>
                </c:pt>
                <c:pt idx="102">
                  <c:v>37</c:v>
                </c:pt>
                <c:pt idx="103">
                  <c:v>55.4</c:v>
                </c:pt>
                <c:pt idx="104">
                  <c:v>18.600000000000001</c:v>
                </c:pt>
                <c:pt idx="105">
                  <c:v>68.400000000000006</c:v>
                </c:pt>
                <c:pt idx="106">
                  <c:v>81.3</c:v>
                </c:pt>
                <c:pt idx="107">
                  <c:v>64</c:v>
                </c:pt>
                <c:pt idx="108">
                  <c:v>31.6</c:v>
                </c:pt>
                <c:pt idx="109">
                  <c:v>42.9</c:v>
                </c:pt>
                <c:pt idx="110">
                  <c:v>28.8</c:v>
                </c:pt>
                <c:pt idx="111">
                  <c:v>45.8</c:v>
                </c:pt>
                <c:pt idx="112">
                  <c:v>34.6</c:v>
                </c:pt>
                <c:pt idx="113">
                  <c:v>40.5</c:v>
                </c:pt>
                <c:pt idx="114">
                  <c:v>59.2</c:v>
                </c:pt>
                <c:pt idx="115">
                  <c:v>51.4</c:v>
                </c:pt>
                <c:pt idx="116">
                  <c:v>48.5</c:v>
                </c:pt>
                <c:pt idx="117">
                  <c:v>39.4</c:v>
                </c:pt>
                <c:pt idx="118">
                  <c:v>48.6</c:v>
                </c:pt>
                <c:pt idx="119">
                  <c:v>59</c:v>
                </c:pt>
                <c:pt idx="120">
                  <c:v>29.9</c:v>
                </c:pt>
                <c:pt idx="121">
                  <c:v>70.8</c:v>
                </c:pt>
                <c:pt idx="122">
                  <c:v>41.2</c:v>
                </c:pt>
                <c:pt idx="123">
                  <c:v>44.6</c:v>
                </c:pt>
                <c:pt idx="124">
                  <c:v>35.1</c:v>
                </c:pt>
                <c:pt idx="125">
                  <c:v>56.7</c:v>
                </c:pt>
                <c:pt idx="126">
                  <c:v>79.2</c:v>
                </c:pt>
                <c:pt idx="127">
                  <c:v>48.2</c:v>
                </c:pt>
                <c:pt idx="128">
                  <c:v>61.9</c:v>
                </c:pt>
                <c:pt idx="129">
                  <c:v>24.3</c:v>
                </c:pt>
                <c:pt idx="130">
                  <c:v>24</c:v>
                </c:pt>
                <c:pt idx="131">
                  <c:v>51.6</c:v>
                </c:pt>
                <c:pt idx="132">
                  <c:v>56.1</c:v>
                </c:pt>
                <c:pt idx="133">
                  <c:v>46.3</c:v>
                </c:pt>
                <c:pt idx="134">
                  <c:v>52</c:v>
                </c:pt>
                <c:pt idx="135">
                  <c:v>21.5</c:v>
                </c:pt>
                <c:pt idx="136">
                  <c:v>45.3</c:v>
                </c:pt>
                <c:pt idx="137">
                  <c:v>77.400000000000006</c:v>
                </c:pt>
                <c:pt idx="138">
                  <c:v>35</c:v>
                </c:pt>
                <c:pt idx="139">
                  <c:v>29.4</c:v>
                </c:pt>
                <c:pt idx="140">
                  <c:v>66.599999999999994</c:v>
                </c:pt>
                <c:pt idx="141">
                  <c:v>30.1</c:v>
                </c:pt>
                <c:pt idx="142">
                  <c:v>30</c:v>
                </c:pt>
                <c:pt idx="143">
                  <c:v>55.2</c:v>
                </c:pt>
                <c:pt idx="144">
                  <c:v>63.1</c:v>
                </c:pt>
                <c:pt idx="145">
                  <c:v>53.7</c:v>
                </c:pt>
                <c:pt idx="146">
                  <c:v>68.7</c:v>
                </c:pt>
                <c:pt idx="147">
                  <c:v>67.8</c:v>
                </c:pt>
                <c:pt idx="148">
                  <c:v>81</c:v>
                </c:pt>
                <c:pt idx="149">
                  <c:v>55.9</c:v>
                </c:pt>
                <c:pt idx="150">
                  <c:v>41.5</c:v>
                </c:pt>
                <c:pt idx="151">
                  <c:v>65.7</c:v>
                </c:pt>
                <c:pt idx="152">
                  <c:v>41.6</c:v>
                </c:pt>
                <c:pt idx="153">
                  <c:v>42.3</c:v>
                </c:pt>
                <c:pt idx="154">
                  <c:v>49.2</c:v>
                </c:pt>
                <c:pt idx="155">
                  <c:v>75.2</c:v>
                </c:pt>
                <c:pt idx="156">
                  <c:v>52.9</c:v>
                </c:pt>
                <c:pt idx="157">
                  <c:v>57.7</c:v>
                </c:pt>
                <c:pt idx="158">
                  <c:v>65.099999999999994</c:v>
                </c:pt>
                <c:pt idx="159">
                  <c:v>55.7</c:v>
                </c:pt>
                <c:pt idx="160">
                  <c:v>11.7</c:v>
                </c:pt>
                <c:pt idx="161">
                  <c:v>59.3</c:v>
                </c:pt>
                <c:pt idx="162">
                  <c:v>34.5</c:v>
                </c:pt>
                <c:pt idx="163">
                  <c:v>54.1</c:v>
                </c:pt>
                <c:pt idx="164">
                  <c:v>63.1</c:v>
                </c:pt>
                <c:pt idx="165">
                  <c:v>52.9</c:v>
                </c:pt>
                <c:pt idx="166">
                  <c:v>82.7</c:v>
                </c:pt>
                <c:pt idx="167">
                  <c:v>61.3</c:v>
                </c:pt>
                <c:pt idx="168">
                  <c:v>72.8</c:v>
                </c:pt>
                <c:pt idx="169">
                  <c:v>60.5</c:v>
                </c:pt>
                <c:pt idx="170">
                  <c:v>45.5</c:v>
                </c:pt>
                <c:pt idx="171">
                  <c:v>41.5</c:v>
                </c:pt>
                <c:pt idx="172">
                  <c:v>41</c:v>
                </c:pt>
                <c:pt idx="173">
                  <c:v>51.8</c:v>
                </c:pt>
                <c:pt idx="174">
                  <c:v>23</c:v>
                </c:pt>
                <c:pt idx="175">
                  <c:v>27</c:v>
                </c:pt>
                <c:pt idx="176">
                  <c:v>29.3</c:v>
                </c:pt>
                <c:pt idx="177">
                  <c:v>38.6</c:v>
                </c:pt>
                <c:pt idx="178">
                  <c:v>11.8</c:v>
                </c:pt>
                <c:pt idx="179">
                  <c:v>63.8</c:v>
                </c:pt>
                <c:pt idx="180">
                  <c:v>77.400000000000006</c:v>
                </c:pt>
                <c:pt idx="181">
                  <c:v>47.3</c:v>
                </c:pt>
                <c:pt idx="182">
                  <c:v>61.9</c:v>
                </c:pt>
                <c:pt idx="183">
                  <c:v>77.7</c:v>
                </c:pt>
                <c:pt idx="184">
                  <c:v>52.2</c:v>
                </c:pt>
                <c:pt idx="185">
                  <c:v>55.7</c:v>
                </c:pt>
                <c:pt idx="186">
                  <c:v>31.4</c:v>
                </c:pt>
                <c:pt idx="187">
                  <c:v>36.5</c:v>
                </c:pt>
                <c:pt idx="188">
                  <c:v>25.6</c:v>
                </c:pt>
                <c:pt idx="189">
                  <c:v>32</c:v>
                </c:pt>
                <c:pt idx="190">
                  <c:v>81.7</c:v>
                </c:pt>
                <c:pt idx="191">
                  <c:v>15.6</c:v>
                </c:pt>
                <c:pt idx="192">
                  <c:v>46.4</c:v>
                </c:pt>
                <c:pt idx="193">
                  <c:v>68.8</c:v>
                </c:pt>
                <c:pt idx="194">
                  <c:v>44.4</c:v>
                </c:pt>
                <c:pt idx="195">
                  <c:v>34.700000000000003</c:v>
                </c:pt>
                <c:pt idx="196">
                  <c:v>57.5</c:v>
                </c:pt>
                <c:pt idx="197">
                  <c:v>43.3</c:v>
                </c:pt>
                <c:pt idx="198">
                  <c:v>39.4</c:v>
                </c:pt>
                <c:pt idx="199">
                  <c:v>66.5</c:v>
                </c:pt>
                <c:pt idx="200">
                  <c:v>26.7</c:v>
                </c:pt>
                <c:pt idx="201">
                  <c:v>38.200000000000003</c:v>
                </c:pt>
                <c:pt idx="202">
                  <c:v>30.7</c:v>
                </c:pt>
                <c:pt idx="203">
                  <c:v>71.7</c:v>
                </c:pt>
                <c:pt idx="204">
                  <c:v>27.7</c:v>
                </c:pt>
                <c:pt idx="205">
                  <c:v>22.2</c:v>
                </c:pt>
                <c:pt idx="206">
                  <c:v>31.4</c:v>
                </c:pt>
                <c:pt idx="207">
                  <c:v>78</c:v>
                </c:pt>
                <c:pt idx="208">
                  <c:v>26.8</c:v>
                </c:pt>
                <c:pt idx="209">
                  <c:v>44.7</c:v>
                </c:pt>
                <c:pt idx="210">
                  <c:v>39.4</c:v>
                </c:pt>
                <c:pt idx="211">
                  <c:v>64.5</c:v>
                </c:pt>
                <c:pt idx="212">
                  <c:v>18.399999999999999</c:v>
                </c:pt>
                <c:pt idx="213">
                  <c:v>63.3</c:v>
                </c:pt>
                <c:pt idx="214">
                  <c:v>45</c:v>
                </c:pt>
                <c:pt idx="215">
                  <c:v>36.4</c:v>
                </c:pt>
                <c:pt idx="216">
                  <c:v>55.1</c:v>
                </c:pt>
                <c:pt idx="217">
                  <c:v>51.3</c:v>
                </c:pt>
                <c:pt idx="218">
                  <c:v>49.1</c:v>
                </c:pt>
                <c:pt idx="219">
                  <c:v>38.200000000000003</c:v>
                </c:pt>
                <c:pt idx="220">
                  <c:v>46.3</c:v>
                </c:pt>
                <c:pt idx="221">
                  <c:v>14.5</c:v>
                </c:pt>
                <c:pt idx="222">
                  <c:v>19.399999999999999</c:v>
                </c:pt>
                <c:pt idx="223">
                  <c:v>57.6</c:v>
                </c:pt>
                <c:pt idx="224">
                  <c:v>7.7</c:v>
                </c:pt>
                <c:pt idx="225">
                  <c:v>44.8</c:v>
                </c:pt>
                <c:pt idx="226">
                  <c:v>63.6</c:v>
                </c:pt>
                <c:pt idx="227">
                  <c:v>43.4</c:v>
                </c:pt>
                <c:pt idx="228">
                  <c:v>27.4</c:v>
                </c:pt>
                <c:pt idx="229">
                  <c:v>52.6</c:v>
                </c:pt>
                <c:pt idx="230">
                  <c:v>43.5</c:v>
                </c:pt>
                <c:pt idx="231">
                  <c:v>41.7</c:v>
                </c:pt>
                <c:pt idx="232">
                  <c:v>68.900000000000006</c:v>
                </c:pt>
                <c:pt idx="233">
                  <c:v>34.700000000000003</c:v>
                </c:pt>
                <c:pt idx="234">
                  <c:v>24.9</c:v>
                </c:pt>
                <c:pt idx="235">
                  <c:v>39.1</c:v>
                </c:pt>
                <c:pt idx="236">
                  <c:v>52.8</c:v>
                </c:pt>
                <c:pt idx="237">
                  <c:v>64.400000000000006</c:v>
                </c:pt>
                <c:pt idx="238">
                  <c:v>25.6</c:v>
                </c:pt>
                <c:pt idx="239">
                  <c:v>65.099999999999994</c:v>
                </c:pt>
                <c:pt idx="240">
                  <c:v>52.8</c:v>
                </c:pt>
                <c:pt idx="241">
                  <c:v>49.3</c:v>
                </c:pt>
                <c:pt idx="242">
                  <c:v>26.5</c:v>
                </c:pt>
                <c:pt idx="243">
                  <c:v>31.8</c:v>
                </c:pt>
                <c:pt idx="244">
                  <c:v>79.900000000000006</c:v>
                </c:pt>
                <c:pt idx="245">
                  <c:v>58.2</c:v>
                </c:pt>
                <c:pt idx="246">
                  <c:v>51.5</c:v>
                </c:pt>
                <c:pt idx="247">
                  <c:v>59.7</c:v>
                </c:pt>
                <c:pt idx="248">
                  <c:v>45.2</c:v>
                </c:pt>
                <c:pt idx="249">
                  <c:v>49.5</c:v>
                </c:pt>
                <c:pt idx="250">
                  <c:v>20</c:v>
                </c:pt>
                <c:pt idx="251">
                  <c:v>69</c:v>
                </c:pt>
                <c:pt idx="252">
                  <c:v>38.800000000000004</c:v>
                </c:pt>
                <c:pt idx="253">
                  <c:v>40.4</c:v>
                </c:pt>
                <c:pt idx="254">
                  <c:v>69.3</c:v>
                </c:pt>
                <c:pt idx="255">
                  <c:v>63.1</c:v>
                </c:pt>
                <c:pt idx="256">
                  <c:v>37.9</c:v>
                </c:pt>
                <c:pt idx="257">
                  <c:v>27.5</c:v>
                </c:pt>
                <c:pt idx="258">
                  <c:v>67.099999999999994</c:v>
                </c:pt>
                <c:pt idx="259">
                  <c:v>47.2</c:v>
                </c:pt>
                <c:pt idx="260">
                  <c:v>35.5</c:v>
                </c:pt>
                <c:pt idx="261">
                  <c:v>31.7</c:v>
                </c:pt>
                <c:pt idx="262">
                  <c:v>56.6</c:v>
                </c:pt>
                <c:pt idx="263">
                  <c:v>50.8</c:v>
                </c:pt>
                <c:pt idx="264">
                  <c:v>46.2</c:v>
                </c:pt>
                <c:pt idx="265">
                  <c:v>68.5</c:v>
                </c:pt>
                <c:pt idx="266">
                  <c:v>12.7</c:v>
                </c:pt>
                <c:pt idx="267">
                  <c:v>27.8</c:v>
                </c:pt>
                <c:pt idx="268">
                  <c:v>59.1</c:v>
                </c:pt>
                <c:pt idx="269">
                  <c:v>84.9</c:v>
                </c:pt>
                <c:pt idx="270">
                  <c:v>56.1</c:v>
                </c:pt>
                <c:pt idx="271">
                  <c:v>60.1</c:v>
                </c:pt>
                <c:pt idx="272">
                  <c:v>46.4</c:v>
                </c:pt>
                <c:pt idx="273">
                  <c:v>40.700000000000003</c:v>
                </c:pt>
                <c:pt idx="274">
                  <c:v>20.9</c:v>
                </c:pt>
                <c:pt idx="275">
                  <c:v>38.200000000000003</c:v>
                </c:pt>
                <c:pt idx="276">
                  <c:v>57.9</c:v>
                </c:pt>
                <c:pt idx="277">
                  <c:v>14</c:v>
                </c:pt>
                <c:pt idx="278">
                  <c:v>20.8</c:v>
                </c:pt>
                <c:pt idx="279">
                  <c:v>54.6</c:v>
                </c:pt>
                <c:pt idx="280">
                  <c:v>24.5</c:v>
                </c:pt>
                <c:pt idx="281">
                  <c:v>38.1</c:v>
                </c:pt>
                <c:pt idx="282">
                  <c:v>65.7</c:v>
                </c:pt>
                <c:pt idx="283">
                  <c:v>89.4</c:v>
                </c:pt>
                <c:pt idx="284">
                  <c:v>33.4</c:v>
                </c:pt>
                <c:pt idx="285">
                  <c:v>47.8</c:v>
                </c:pt>
                <c:pt idx="286">
                  <c:v>14.1</c:v>
                </c:pt>
                <c:pt idx="287">
                  <c:v>28.7</c:v>
                </c:pt>
                <c:pt idx="288">
                  <c:v>41.5</c:v>
                </c:pt>
                <c:pt idx="289">
                  <c:v>50.6</c:v>
                </c:pt>
                <c:pt idx="290">
                  <c:v>51</c:v>
                </c:pt>
                <c:pt idx="291">
                  <c:v>52.8</c:v>
                </c:pt>
                <c:pt idx="292">
                  <c:v>82.5</c:v>
                </c:pt>
                <c:pt idx="293">
                  <c:v>32.200000000000003</c:v>
                </c:pt>
                <c:pt idx="294">
                  <c:v>39.9</c:v>
                </c:pt>
                <c:pt idx="295">
                  <c:v>45.5</c:v>
                </c:pt>
                <c:pt idx="296">
                  <c:v>48.4</c:v>
                </c:pt>
                <c:pt idx="297">
                  <c:v>11.9</c:v>
                </c:pt>
                <c:pt idx="298">
                  <c:v>45.6</c:v>
                </c:pt>
                <c:pt idx="299">
                  <c:v>41.9</c:v>
                </c:pt>
                <c:pt idx="300">
                  <c:v>49.5</c:v>
                </c:pt>
                <c:pt idx="301">
                  <c:v>28.9</c:v>
                </c:pt>
                <c:pt idx="302">
                  <c:v>67</c:v>
                </c:pt>
                <c:pt idx="303">
                  <c:v>45.8</c:v>
                </c:pt>
                <c:pt idx="304">
                  <c:v>35.1</c:v>
                </c:pt>
                <c:pt idx="305">
                  <c:v>60.1</c:v>
                </c:pt>
                <c:pt idx="306">
                  <c:v>39.700000000000003</c:v>
                </c:pt>
                <c:pt idx="307">
                  <c:v>34.9</c:v>
                </c:pt>
                <c:pt idx="308">
                  <c:v>59.3</c:v>
                </c:pt>
                <c:pt idx="309">
                  <c:v>84.6</c:v>
                </c:pt>
                <c:pt idx="310">
                  <c:v>69.599999999999994</c:v>
                </c:pt>
                <c:pt idx="311">
                  <c:v>45.8</c:v>
                </c:pt>
                <c:pt idx="312">
                  <c:v>33.4</c:v>
                </c:pt>
                <c:pt idx="313">
                  <c:v>59.5</c:v>
                </c:pt>
                <c:pt idx="314">
                  <c:v>32.200000000000003</c:v>
                </c:pt>
                <c:pt idx="315">
                  <c:v>31.7</c:v>
                </c:pt>
                <c:pt idx="316">
                  <c:v>39.700000000000003</c:v>
                </c:pt>
                <c:pt idx="317">
                  <c:v>60.8</c:v>
                </c:pt>
                <c:pt idx="318">
                  <c:v>60.8</c:v>
                </c:pt>
                <c:pt idx="319">
                  <c:v>39.4</c:v>
                </c:pt>
                <c:pt idx="320">
                  <c:v>45.2</c:v>
                </c:pt>
                <c:pt idx="321">
                  <c:v>31.8</c:v>
                </c:pt>
                <c:pt idx="322">
                  <c:v>29.5</c:v>
                </c:pt>
                <c:pt idx="323">
                  <c:v>42.5</c:v>
                </c:pt>
                <c:pt idx="324">
                  <c:v>38.4</c:v>
                </c:pt>
                <c:pt idx="325">
                  <c:v>20.399999999999999</c:v>
                </c:pt>
                <c:pt idx="326">
                  <c:v>38.800000000000004</c:v>
                </c:pt>
                <c:pt idx="327">
                  <c:v>42.9</c:v>
                </c:pt>
                <c:pt idx="328">
                  <c:v>63</c:v>
                </c:pt>
                <c:pt idx="329">
                  <c:v>35.800000000000004</c:v>
                </c:pt>
                <c:pt idx="330">
                  <c:v>30.6</c:v>
                </c:pt>
                <c:pt idx="331">
                  <c:v>63.5</c:v>
                </c:pt>
                <c:pt idx="332">
                  <c:v>20.6</c:v>
                </c:pt>
                <c:pt idx="333">
                  <c:v>47.9</c:v>
                </c:pt>
                <c:pt idx="334">
                  <c:v>68.900000000000006</c:v>
                </c:pt>
                <c:pt idx="335">
                  <c:v>80.3</c:v>
                </c:pt>
                <c:pt idx="336">
                  <c:v>58.3</c:v>
                </c:pt>
                <c:pt idx="337">
                  <c:v>40.4</c:v>
                </c:pt>
                <c:pt idx="338">
                  <c:v>54.7</c:v>
                </c:pt>
                <c:pt idx="339">
                  <c:v>74.900000000000006</c:v>
                </c:pt>
                <c:pt idx="340">
                  <c:v>43.8</c:v>
                </c:pt>
                <c:pt idx="341">
                  <c:v>60.5</c:v>
                </c:pt>
                <c:pt idx="342">
                  <c:v>69.099999999999994</c:v>
                </c:pt>
                <c:pt idx="343">
                  <c:v>37.300000000000004</c:v>
                </c:pt>
                <c:pt idx="344">
                  <c:v>42.7</c:v>
                </c:pt>
                <c:pt idx="345">
                  <c:v>38.4</c:v>
                </c:pt>
                <c:pt idx="346">
                  <c:v>70</c:v>
                </c:pt>
                <c:pt idx="347">
                  <c:v>34.200000000000003</c:v>
                </c:pt>
                <c:pt idx="348">
                  <c:v>67.900000000000006</c:v>
                </c:pt>
                <c:pt idx="349">
                  <c:v>48.6</c:v>
                </c:pt>
                <c:pt idx="350">
                  <c:v>23.4</c:v>
                </c:pt>
                <c:pt idx="351">
                  <c:v>25</c:v>
                </c:pt>
                <c:pt idx="352">
                  <c:v>58.9</c:v>
                </c:pt>
                <c:pt idx="353">
                  <c:v>47.7</c:v>
                </c:pt>
                <c:pt idx="354">
                  <c:v>69.099999999999994</c:v>
                </c:pt>
                <c:pt idx="355">
                  <c:v>58</c:v>
                </c:pt>
                <c:pt idx="356">
                  <c:v>47.6</c:v>
                </c:pt>
                <c:pt idx="357">
                  <c:v>35.800000000000004</c:v>
                </c:pt>
                <c:pt idx="358">
                  <c:v>68.2</c:v>
                </c:pt>
                <c:pt idx="359">
                  <c:v>42.2</c:v>
                </c:pt>
                <c:pt idx="360">
                  <c:v>65</c:v>
                </c:pt>
                <c:pt idx="361">
                  <c:v>34.9</c:v>
                </c:pt>
                <c:pt idx="362">
                  <c:v>20.6</c:v>
                </c:pt>
                <c:pt idx="363">
                  <c:v>38.200000000000003</c:v>
                </c:pt>
                <c:pt idx="364">
                  <c:v>30.4</c:v>
                </c:pt>
                <c:pt idx="365">
                  <c:v>50</c:v>
                </c:pt>
                <c:pt idx="366">
                  <c:v>47.3</c:v>
                </c:pt>
                <c:pt idx="367">
                  <c:v>29.6</c:v>
                </c:pt>
                <c:pt idx="368">
                  <c:v>37</c:v>
                </c:pt>
                <c:pt idx="369">
                  <c:v>52.9</c:v>
                </c:pt>
                <c:pt idx="370">
                  <c:v>73.599999999999994</c:v>
                </c:pt>
                <c:pt idx="371">
                  <c:v>29.2</c:v>
                </c:pt>
                <c:pt idx="372">
                  <c:v>33.9</c:v>
                </c:pt>
                <c:pt idx="373">
                  <c:v>47.3</c:v>
                </c:pt>
                <c:pt idx="374">
                  <c:v>30.9</c:v>
                </c:pt>
                <c:pt idx="375">
                  <c:v>34.1</c:v>
                </c:pt>
                <c:pt idx="376">
                  <c:v>57.2</c:v>
                </c:pt>
                <c:pt idx="377">
                  <c:v>44.7</c:v>
                </c:pt>
                <c:pt idx="378">
                  <c:v>45.1</c:v>
                </c:pt>
                <c:pt idx="379">
                  <c:v>27.2</c:v>
                </c:pt>
                <c:pt idx="380">
                  <c:v>50.1</c:v>
                </c:pt>
                <c:pt idx="381">
                  <c:v>61.8</c:v>
                </c:pt>
                <c:pt idx="382">
                  <c:v>78.8</c:v>
                </c:pt>
                <c:pt idx="383">
                  <c:v>29.1</c:v>
                </c:pt>
                <c:pt idx="384">
                  <c:v>59.4</c:v>
                </c:pt>
                <c:pt idx="385">
                  <c:v>48.7</c:v>
                </c:pt>
                <c:pt idx="386">
                  <c:v>63</c:v>
                </c:pt>
                <c:pt idx="387">
                  <c:v>21.7</c:v>
                </c:pt>
                <c:pt idx="388">
                  <c:v>54</c:v>
                </c:pt>
                <c:pt idx="389">
                  <c:v>61.4</c:v>
                </c:pt>
                <c:pt idx="390">
                  <c:v>80.7</c:v>
                </c:pt>
                <c:pt idx="391">
                  <c:v>40.800000000000004</c:v>
                </c:pt>
                <c:pt idx="392">
                  <c:v>73.3</c:v>
                </c:pt>
                <c:pt idx="393">
                  <c:v>65.900000000000006</c:v>
                </c:pt>
                <c:pt idx="394">
                  <c:v>51.6</c:v>
                </c:pt>
                <c:pt idx="395">
                  <c:v>60.6</c:v>
                </c:pt>
                <c:pt idx="396">
                  <c:v>25.9</c:v>
                </c:pt>
                <c:pt idx="397">
                  <c:v>47.3</c:v>
                </c:pt>
                <c:pt idx="398">
                  <c:v>71.400000000000006</c:v>
                </c:pt>
                <c:pt idx="399">
                  <c:v>67</c:v>
                </c:pt>
                <c:pt idx="400">
                  <c:v>35</c:v>
                </c:pt>
                <c:pt idx="401">
                  <c:v>44.4</c:v>
                </c:pt>
                <c:pt idx="402">
                  <c:v>39.800000000000004</c:v>
                </c:pt>
                <c:pt idx="403">
                  <c:v>30.3</c:v>
                </c:pt>
                <c:pt idx="404">
                  <c:v>54.2</c:v>
                </c:pt>
                <c:pt idx="405">
                  <c:v>58.3</c:v>
                </c:pt>
                <c:pt idx="406">
                  <c:v>42.8</c:v>
                </c:pt>
                <c:pt idx="407">
                  <c:v>36.700000000000003</c:v>
                </c:pt>
                <c:pt idx="408">
                  <c:v>23.9</c:v>
                </c:pt>
                <c:pt idx="409">
                  <c:v>66.3</c:v>
                </c:pt>
                <c:pt idx="410">
                  <c:v>43.8</c:v>
                </c:pt>
                <c:pt idx="411">
                  <c:v>36.5</c:v>
                </c:pt>
                <c:pt idx="412">
                  <c:v>60.3</c:v>
                </c:pt>
                <c:pt idx="413">
                  <c:v>51.8</c:v>
                </c:pt>
                <c:pt idx="414">
                  <c:v>44.8</c:v>
                </c:pt>
                <c:pt idx="415">
                  <c:v>60.5</c:v>
                </c:pt>
                <c:pt idx="416">
                  <c:v>36.200000000000003</c:v>
                </c:pt>
                <c:pt idx="417">
                  <c:v>30.8</c:v>
                </c:pt>
                <c:pt idx="418">
                  <c:v>36.9</c:v>
                </c:pt>
                <c:pt idx="419">
                  <c:v>42.5</c:v>
                </c:pt>
                <c:pt idx="420">
                  <c:v>37.200000000000003</c:v>
                </c:pt>
                <c:pt idx="421">
                  <c:v>45.9</c:v>
                </c:pt>
                <c:pt idx="422">
                  <c:v>43.6</c:v>
                </c:pt>
                <c:pt idx="423">
                  <c:v>42.2</c:v>
                </c:pt>
                <c:pt idx="424">
                  <c:v>46.4</c:v>
                </c:pt>
                <c:pt idx="425">
                  <c:v>30.6</c:v>
                </c:pt>
                <c:pt idx="426">
                  <c:v>36.5</c:v>
                </c:pt>
                <c:pt idx="427">
                  <c:v>55.8</c:v>
                </c:pt>
                <c:pt idx="428">
                  <c:v>38.1</c:v>
                </c:pt>
                <c:pt idx="429">
                  <c:v>56.8</c:v>
                </c:pt>
                <c:pt idx="430">
                  <c:v>82.6</c:v>
                </c:pt>
                <c:pt idx="431">
                  <c:v>43.3</c:v>
                </c:pt>
                <c:pt idx="432">
                  <c:v>30.5</c:v>
                </c:pt>
                <c:pt idx="433">
                  <c:v>36.6</c:v>
                </c:pt>
                <c:pt idx="434">
                  <c:v>48.3</c:v>
                </c:pt>
                <c:pt idx="435">
                  <c:v>48.2</c:v>
                </c:pt>
                <c:pt idx="436">
                  <c:v>67.099999999999994</c:v>
                </c:pt>
                <c:pt idx="437">
                  <c:v>43.7</c:v>
                </c:pt>
                <c:pt idx="438">
                  <c:v>45.8</c:v>
                </c:pt>
                <c:pt idx="439">
                  <c:v>60.2</c:v>
                </c:pt>
                <c:pt idx="440">
                  <c:v>47.5</c:v>
                </c:pt>
                <c:pt idx="441">
                  <c:v>46.4</c:v>
                </c:pt>
                <c:pt idx="442">
                  <c:v>34.200000000000003</c:v>
                </c:pt>
                <c:pt idx="443">
                  <c:v>44.5</c:v>
                </c:pt>
                <c:pt idx="444">
                  <c:v>45.5</c:v>
                </c:pt>
                <c:pt idx="445">
                  <c:v>44.7</c:v>
                </c:pt>
                <c:pt idx="446">
                  <c:v>43.9</c:v>
                </c:pt>
                <c:pt idx="447">
                  <c:v>32.200000000000003</c:v>
                </c:pt>
                <c:pt idx="448">
                  <c:v>39.200000000000003</c:v>
                </c:pt>
                <c:pt idx="449">
                  <c:v>43.9</c:v>
                </c:pt>
                <c:pt idx="450">
                  <c:v>39.700000000000003</c:v>
                </c:pt>
                <c:pt idx="451">
                  <c:v>63.2</c:v>
                </c:pt>
                <c:pt idx="452">
                  <c:v>49.6</c:v>
                </c:pt>
                <c:pt idx="453">
                  <c:v>58.4</c:v>
                </c:pt>
                <c:pt idx="454">
                  <c:v>49.8</c:v>
                </c:pt>
                <c:pt idx="455">
                  <c:v>90.2</c:v>
                </c:pt>
                <c:pt idx="456">
                  <c:v>41.7</c:v>
                </c:pt>
                <c:pt idx="457">
                  <c:v>63.2</c:v>
                </c:pt>
                <c:pt idx="458">
                  <c:v>35</c:v>
                </c:pt>
                <c:pt idx="459">
                  <c:v>40.800000000000004</c:v>
                </c:pt>
                <c:pt idx="460">
                  <c:v>45.2</c:v>
                </c:pt>
                <c:pt idx="461">
                  <c:v>73.3</c:v>
                </c:pt>
                <c:pt idx="462">
                  <c:v>77.099999999999994</c:v>
                </c:pt>
                <c:pt idx="463">
                  <c:v>33.700000000000003</c:v>
                </c:pt>
                <c:pt idx="464">
                  <c:v>81.7</c:v>
                </c:pt>
                <c:pt idx="465">
                  <c:v>80.7</c:v>
                </c:pt>
                <c:pt idx="466">
                  <c:v>79.7</c:v>
                </c:pt>
                <c:pt idx="467">
                  <c:v>54.1</c:v>
                </c:pt>
                <c:pt idx="468">
                  <c:v>17.399999999999999</c:v>
                </c:pt>
                <c:pt idx="469">
                  <c:v>47.8</c:v>
                </c:pt>
                <c:pt idx="470">
                  <c:v>51.6</c:v>
                </c:pt>
                <c:pt idx="471">
                  <c:v>67</c:v>
                </c:pt>
                <c:pt idx="472">
                  <c:v>55.8</c:v>
                </c:pt>
                <c:pt idx="473">
                  <c:v>25.7</c:v>
                </c:pt>
                <c:pt idx="474">
                  <c:v>54.1</c:v>
                </c:pt>
                <c:pt idx="475">
                  <c:v>89.2</c:v>
                </c:pt>
                <c:pt idx="476">
                  <c:v>36.200000000000003</c:v>
                </c:pt>
                <c:pt idx="477">
                  <c:v>46.4</c:v>
                </c:pt>
                <c:pt idx="478">
                  <c:v>80.2</c:v>
                </c:pt>
                <c:pt idx="479">
                  <c:v>76.8</c:v>
                </c:pt>
                <c:pt idx="480">
                  <c:v>32</c:v>
                </c:pt>
                <c:pt idx="481">
                  <c:v>32.6</c:v>
                </c:pt>
                <c:pt idx="482">
                  <c:v>11.2</c:v>
                </c:pt>
                <c:pt idx="483">
                  <c:v>54.4</c:v>
                </c:pt>
                <c:pt idx="484">
                  <c:v>41.7</c:v>
                </c:pt>
                <c:pt idx="485">
                  <c:v>31.7</c:v>
                </c:pt>
                <c:pt idx="486">
                  <c:v>79.8</c:v>
                </c:pt>
                <c:pt idx="487">
                  <c:v>84.4</c:v>
                </c:pt>
                <c:pt idx="488">
                  <c:v>65</c:v>
                </c:pt>
                <c:pt idx="489">
                  <c:v>49.3</c:v>
                </c:pt>
                <c:pt idx="490">
                  <c:v>43.7</c:v>
                </c:pt>
                <c:pt idx="491">
                  <c:v>36.200000000000003</c:v>
                </c:pt>
                <c:pt idx="492">
                  <c:v>23.1</c:v>
                </c:pt>
                <c:pt idx="493">
                  <c:v>49.5</c:v>
                </c:pt>
              </c:numCache>
            </c:numRef>
          </c:xVal>
          <c:yVal>
            <c:numRef>
              <c:f>Public!$B$2:$B$495</c:f>
              <c:numCache>
                <c:formatCode>General</c:formatCode>
                <c:ptCount val="494"/>
                <c:pt idx="0">
                  <c:v>3054</c:v>
                </c:pt>
                <c:pt idx="1">
                  <c:v>3330</c:v>
                </c:pt>
                <c:pt idx="2">
                  <c:v>8325</c:v>
                </c:pt>
                <c:pt idx="3">
                  <c:v>7706</c:v>
                </c:pt>
                <c:pt idx="4">
                  <c:v>12016</c:v>
                </c:pt>
                <c:pt idx="5">
                  <c:v>9584</c:v>
                </c:pt>
                <c:pt idx="6">
                  <c:v>3514</c:v>
                </c:pt>
                <c:pt idx="7">
                  <c:v>16224</c:v>
                </c:pt>
                <c:pt idx="8">
                  <c:v>14069</c:v>
                </c:pt>
                <c:pt idx="9">
                  <c:v>10721</c:v>
                </c:pt>
                <c:pt idx="10">
                  <c:v>8903</c:v>
                </c:pt>
                <c:pt idx="11">
                  <c:v>6025</c:v>
                </c:pt>
                <c:pt idx="12">
                  <c:v>9667</c:v>
                </c:pt>
                <c:pt idx="13">
                  <c:v>10911</c:v>
                </c:pt>
                <c:pt idx="14">
                  <c:v>3939</c:v>
                </c:pt>
                <c:pt idx="15">
                  <c:v>7064</c:v>
                </c:pt>
                <c:pt idx="16">
                  <c:v>7824</c:v>
                </c:pt>
                <c:pt idx="17">
                  <c:v>10937</c:v>
                </c:pt>
                <c:pt idx="18">
                  <c:v>20845</c:v>
                </c:pt>
                <c:pt idx="19">
                  <c:v>9346</c:v>
                </c:pt>
                <c:pt idx="20">
                  <c:v>13908</c:v>
                </c:pt>
                <c:pt idx="21">
                  <c:v>8584</c:v>
                </c:pt>
                <c:pt idx="22">
                  <c:v>5710</c:v>
                </c:pt>
                <c:pt idx="23">
                  <c:v>7856</c:v>
                </c:pt>
                <c:pt idx="24">
                  <c:v>6471</c:v>
                </c:pt>
                <c:pt idx="25">
                  <c:v>11125</c:v>
                </c:pt>
                <c:pt idx="26">
                  <c:v>5663</c:v>
                </c:pt>
                <c:pt idx="27">
                  <c:v>11148</c:v>
                </c:pt>
                <c:pt idx="28">
                  <c:v>12495</c:v>
                </c:pt>
                <c:pt idx="29">
                  <c:v>8118</c:v>
                </c:pt>
                <c:pt idx="30">
                  <c:v>5620</c:v>
                </c:pt>
                <c:pt idx="31">
                  <c:v>11300</c:v>
                </c:pt>
                <c:pt idx="32">
                  <c:v>6307</c:v>
                </c:pt>
                <c:pt idx="33">
                  <c:v>9851</c:v>
                </c:pt>
                <c:pt idx="34">
                  <c:v>9520</c:v>
                </c:pt>
                <c:pt idx="35">
                  <c:v>7386</c:v>
                </c:pt>
                <c:pt idx="36">
                  <c:v>8944</c:v>
                </c:pt>
                <c:pt idx="37">
                  <c:v>8625</c:v>
                </c:pt>
                <c:pt idx="38">
                  <c:v>12525</c:v>
                </c:pt>
                <c:pt idx="39">
                  <c:v>14335</c:v>
                </c:pt>
                <c:pt idx="40">
                  <c:v>8478</c:v>
                </c:pt>
                <c:pt idx="41">
                  <c:v>6124</c:v>
                </c:pt>
                <c:pt idx="42">
                  <c:v>10143</c:v>
                </c:pt>
                <c:pt idx="43">
                  <c:v>10381</c:v>
                </c:pt>
                <c:pt idx="44">
                  <c:v>10925</c:v>
                </c:pt>
                <c:pt idx="45">
                  <c:v>1664</c:v>
                </c:pt>
                <c:pt idx="46">
                  <c:v>14649</c:v>
                </c:pt>
                <c:pt idx="47">
                  <c:v>9685</c:v>
                </c:pt>
                <c:pt idx="48">
                  <c:v>4086</c:v>
                </c:pt>
                <c:pt idx="49">
                  <c:v>3139</c:v>
                </c:pt>
                <c:pt idx="50">
                  <c:v>5868</c:v>
                </c:pt>
                <c:pt idx="51">
                  <c:v>7122</c:v>
                </c:pt>
                <c:pt idx="52">
                  <c:v>6418</c:v>
                </c:pt>
                <c:pt idx="53">
                  <c:v>10991</c:v>
                </c:pt>
                <c:pt idx="54">
                  <c:v>8444</c:v>
                </c:pt>
                <c:pt idx="55">
                  <c:v>5925</c:v>
                </c:pt>
                <c:pt idx="56">
                  <c:v>9870</c:v>
                </c:pt>
                <c:pt idx="57">
                  <c:v>10361</c:v>
                </c:pt>
                <c:pt idx="58">
                  <c:v>5982</c:v>
                </c:pt>
                <c:pt idx="59">
                  <c:v>6458</c:v>
                </c:pt>
                <c:pt idx="60">
                  <c:v>1385</c:v>
                </c:pt>
                <c:pt idx="61">
                  <c:v>2553</c:v>
                </c:pt>
                <c:pt idx="62">
                  <c:v>7336</c:v>
                </c:pt>
                <c:pt idx="63">
                  <c:v>4137</c:v>
                </c:pt>
                <c:pt idx="64">
                  <c:v>6266</c:v>
                </c:pt>
                <c:pt idx="65">
                  <c:v>10179</c:v>
                </c:pt>
                <c:pt idx="66">
                  <c:v>11829</c:v>
                </c:pt>
                <c:pt idx="67">
                  <c:v>4876</c:v>
                </c:pt>
                <c:pt idx="68">
                  <c:v>8300</c:v>
                </c:pt>
                <c:pt idx="69">
                  <c:v>9568</c:v>
                </c:pt>
                <c:pt idx="70">
                  <c:v>11809</c:v>
                </c:pt>
                <c:pt idx="71">
                  <c:v>5018</c:v>
                </c:pt>
                <c:pt idx="72">
                  <c:v>11357</c:v>
                </c:pt>
                <c:pt idx="73">
                  <c:v>11586</c:v>
                </c:pt>
                <c:pt idx="74">
                  <c:v>3904</c:v>
                </c:pt>
                <c:pt idx="75">
                  <c:v>7426</c:v>
                </c:pt>
                <c:pt idx="76">
                  <c:v>6924</c:v>
                </c:pt>
                <c:pt idx="77">
                  <c:v>6989</c:v>
                </c:pt>
                <c:pt idx="78">
                  <c:v>11088</c:v>
                </c:pt>
                <c:pt idx="79">
                  <c:v>11521</c:v>
                </c:pt>
                <c:pt idx="80">
                  <c:v>6769</c:v>
                </c:pt>
                <c:pt idx="81">
                  <c:v>7864</c:v>
                </c:pt>
                <c:pt idx="82">
                  <c:v>8657</c:v>
                </c:pt>
                <c:pt idx="83">
                  <c:v>8710</c:v>
                </c:pt>
                <c:pt idx="84">
                  <c:v>10415</c:v>
                </c:pt>
                <c:pt idx="85">
                  <c:v>11929</c:v>
                </c:pt>
                <c:pt idx="86">
                  <c:v>8461</c:v>
                </c:pt>
                <c:pt idx="87">
                  <c:v>2705</c:v>
                </c:pt>
                <c:pt idx="88">
                  <c:v>10309</c:v>
                </c:pt>
                <c:pt idx="89">
                  <c:v>7288</c:v>
                </c:pt>
                <c:pt idx="90">
                  <c:v>10030</c:v>
                </c:pt>
                <c:pt idx="91">
                  <c:v>7668</c:v>
                </c:pt>
                <c:pt idx="92">
                  <c:v>6025</c:v>
                </c:pt>
                <c:pt idx="93">
                  <c:v>8757</c:v>
                </c:pt>
                <c:pt idx="94">
                  <c:v>4602</c:v>
                </c:pt>
                <c:pt idx="95">
                  <c:v>12875</c:v>
                </c:pt>
                <c:pt idx="96">
                  <c:v>8564</c:v>
                </c:pt>
                <c:pt idx="97">
                  <c:v>7703</c:v>
                </c:pt>
                <c:pt idx="98">
                  <c:v>7949</c:v>
                </c:pt>
                <c:pt idx="99">
                  <c:v>12905</c:v>
                </c:pt>
                <c:pt idx="100">
                  <c:v>8911</c:v>
                </c:pt>
                <c:pt idx="101">
                  <c:v>15121</c:v>
                </c:pt>
                <c:pt idx="102">
                  <c:v>5437</c:v>
                </c:pt>
                <c:pt idx="103">
                  <c:v>7530</c:v>
                </c:pt>
                <c:pt idx="104">
                  <c:v>6196</c:v>
                </c:pt>
                <c:pt idx="105">
                  <c:v>14824</c:v>
                </c:pt>
                <c:pt idx="106">
                  <c:v>7352</c:v>
                </c:pt>
                <c:pt idx="107">
                  <c:v>15151</c:v>
                </c:pt>
                <c:pt idx="108">
                  <c:v>7507</c:v>
                </c:pt>
                <c:pt idx="109">
                  <c:v>7037</c:v>
                </c:pt>
                <c:pt idx="110">
                  <c:v>8641</c:v>
                </c:pt>
                <c:pt idx="111">
                  <c:v>8950</c:v>
                </c:pt>
                <c:pt idx="112">
                  <c:v>9572</c:v>
                </c:pt>
                <c:pt idx="113">
                  <c:v>7456</c:v>
                </c:pt>
                <c:pt idx="114">
                  <c:v>10478</c:v>
                </c:pt>
                <c:pt idx="115">
                  <c:v>6779</c:v>
                </c:pt>
                <c:pt idx="116">
                  <c:v>7040</c:v>
                </c:pt>
                <c:pt idx="117">
                  <c:v>12620</c:v>
                </c:pt>
                <c:pt idx="118">
                  <c:v>4834</c:v>
                </c:pt>
                <c:pt idx="119">
                  <c:v>7340</c:v>
                </c:pt>
                <c:pt idx="120">
                  <c:v>11364</c:v>
                </c:pt>
                <c:pt idx="121">
                  <c:v>6783</c:v>
                </c:pt>
                <c:pt idx="122">
                  <c:v>9409</c:v>
                </c:pt>
                <c:pt idx="123">
                  <c:v>8333</c:v>
                </c:pt>
                <c:pt idx="124">
                  <c:v>6973</c:v>
                </c:pt>
                <c:pt idx="125">
                  <c:v>6445</c:v>
                </c:pt>
                <c:pt idx="126">
                  <c:v>3490</c:v>
                </c:pt>
                <c:pt idx="127">
                  <c:v>7343</c:v>
                </c:pt>
                <c:pt idx="128">
                  <c:v>19059</c:v>
                </c:pt>
                <c:pt idx="129">
                  <c:v>10584</c:v>
                </c:pt>
                <c:pt idx="130">
                  <c:v>8553</c:v>
                </c:pt>
                <c:pt idx="131">
                  <c:v>7174</c:v>
                </c:pt>
                <c:pt idx="132">
                  <c:v>6225</c:v>
                </c:pt>
                <c:pt idx="133">
                  <c:v>10373</c:v>
                </c:pt>
                <c:pt idx="134">
                  <c:v>10652</c:v>
                </c:pt>
                <c:pt idx="135">
                  <c:v>11714</c:v>
                </c:pt>
                <c:pt idx="136">
                  <c:v>3256</c:v>
                </c:pt>
                <c:pt idx="137">
                  <c:v>8412</c:v>
                </c:pt>
                <c:pt idx="138">
                  <c:v>9319</c:v>
                </c:pt>
                <c:pt idx="139">
                  <c:v>7650</c:v>
                </c:pt>
                <c:pt idx="140">
                  <c:v>8690</c:v>
                </c:pt>
                <c:pt idx="141">
                  <c:v>6655</c:v>
                </c:pt>
                <c:pt idx="142">
                  <c:v>3987</c:v>
                </c:pt>
                <c:pt idx="143">
                  <c:v>11230</c:v>
                </c:pt>
                <c:pt idx="144">
                  <c:v>6895</c:v>
                </c:pt>
                <c:pt idx="145">
                  <c:v>7886</c:v>
                </c:pt>
                <c:pt idx="146">
                  <c:v>2939</c:v>
                </c:pt>
                <c:pt idx="147">
                  <c:v>16393</c:v>
                </c:pt>
                <c:pt idx="148">
                  <c:v>6246</c:v>
                </c:pt>
                <c:pt idx="149">
                  <c:v>9323</c:v>
                </c:pt>
                <c:pt idx="150">
                  <c:v>7788</c:v>
                </c:pt>
                <c:pt idx="151">
                  <c:v>10165</c:v>
                </c:pt>
                <c:pt idx="152">
                  <c:v>7312</c:v>
                </c:pt>
                <c:pt idx="153">
                  <c:v>8267</c:v>
                </c:pt>
                <c:pt idx="154">
                  <c:v>11701</c:v>
                </c:pt>
                <c:pt idx="155">
                  <c:v>10606</c:v>
                </c:pt>
                <c:pt idx="156">
                  <c:v>10836</c:v>
                </c:pt>
                <c:pt idx="157">
                  <c:v>9566</c:v>
                </c:pt>
                <c:pt idx="158">
                  <c:v>9337</c:v>
                </c:pt>
                <c:pt idx="159">
                  <c:v>5506</c:v>
                </c:pt>
                <c:pt idx="160">
                  <c:v>7448</c:v>
                </c:pt>
                <c:pt idx="161">
                  <c:v>8531</c:v>
                </c:pt>
                <c:pt idx="162">
                  <c:v>10981</c:v>
                </c:pt>
                <c:pt idx="163">
                  <c:v>9268</c:v>
                </c:pt>
                <c:pt idx="164">
                  <c:v>8731</c:v>
                </c:pt>
                <c:pt idx="165">
                  <c:v>7577</c:v>
                </c:pt>
                <c:pt idx="166">
                  <c:v>10658</c:v>
                </c:pt>
                <c:pt idx="167">
                  <c:v>8063</c:v>
                </c:pt>
                <c:pt idx="168">
                  <c:v>5707</c:v>
                </c:pt>
                <c:pt idx="169">
                  <c:v>6474</c:v>
                </c:pt>
                <c:pt idx="170">
                  <c:v>6763</c:v>
                </c:pt>
                <c:pt idx="171">
                  <c:v>11990</c:v>
                </c:pt>
                <c:pt idx="172">
                  <c:v>14262</c:v>
                </c:pt>
                <c:pt idx="173">
                  <c:v>5566</c:v>
                </c:pt>
                <c:pt idx="174">
                  <c:v>6756</c:v>
                </c:pt>
                <c:pt idx="175">
                  <c:v>9774</c:v>
                </c:pt>
                <c:pt idx="176">
                  <c:v>9762</c:v>
                </c:pt>
                <c:pt idx="177">
                  <c:v>6626</c:v>
                </c:pt>
                <c:pt idx="178">
                  <c:v>8211</c:v>
                </c:pt>
                <c:pt idx="179">
                  <c:v>9384</c:v>
                </c:pt>
                <c:pt idx="180">
                  <c:v>14795</c:v>
                </c:pt>
                <c:pt idx="181">
                  <c:v>6543</c:v>
                </c:pt>
                <c:pt idx="182">
                  <c:v>6415</c:v>
                </c:pt>
                <c:pt idx="183">
                  <c:v>13131</c:v>
                </c:pt>
                <c:pt idx="184">
                  <c:v>11202</c:v>
                </c:pt>
                <c:pt idx="185">
                  <c:v>7254</c:v>
                </c:pt>
                <c:pt idx="186">
                  <c:v>10647</c:v>
                </c:pt>
                <c:pt idx="187">
                  <c:v>7934</c:v>
                </c:pt>
                <c:pt idx="188">
                  <c:v>7092</c:v>
                </c:pt>
                <c:pt idx="189">
                  <c:v>9476</c:v>
                </c:pt>
                <c:pt idx="190">
                  <c:v>6444</c:v>
                </c:pt>
                <c:pt idx="191">
                  <c:v>14538</c:v>
                </c:pt>
                <c:pt idx="192">
                  <c:v>10961</c:v>
                </c:pt>
                <c:pt idx="193">
                  <c:v>7294</c:v>
                </c:pt>
                <c:pt idx="194">
                  <c:v>9454</c:v>
                </c:pt>
                <c:pt idx="195">
                  <c:v>10305</c:v>
                </c:pt>
                <c:pt idx="196">
                  <c:v>5401</c:v>
                </c:pt>
                <c:pt idx="197">
                  <c:v>15027</c:v>
                </c:pt>
                <c:pt idx="198">
                  <c:v>8126</c:v>
                </c:pt>
                <c:pt idx="199">
                  <c:v>9709</c:v>
                </c:pt>
                <c:pt idx="200">
                  <c:v>7940</c:v>
                </c:pt>
                <c:pt idx="201">
                  <c:v>9748</c:v>
                </c:pt>
                <c:pt idx="202">
                  <c:v>5675</c:v>
                </c:pt>
                <c:pt idx="203">
                  <c:v>7756</c:v>
                </c:pt>
                <c:pt idx="204">
                  <c:v>7952</c:v>
                </c:pt>
                <c:pt idx="205">
                  <c:v>15276</c:v>
                </c:pt>
                <c:pt idx="206">
                  <c:v>8580</c:v>
                </c:pt>
                <c:pt idx="207">
                  <c:v>6309</c:v>
                </c:pt>
                <c:pt idx="208">
                  <c:v>6572</c:v>
                </c:pt>
                <c:pt idx="209">
                  <c:v>9727</c:v>
                </c:pt>
                <c:pt idx="210">
                  <c:v>9491</c:v>
                </c:pt>
                <c:pt idx="211">
                  <c:v>5596</c:v>
                </c:pt>
                <c:pt idx="212">
                  <c:v>11396</c:v>
                </c:pt>
                <c:pt idx="213">
                  <c:v>7746</c:v>
                </c:pt>
                <c:pt idx="214">
                  <c:v>8741</c:v>
                </c:pt>
                <c:pt idx="215">
                  <c:v>2753</c:v>
                </c:pt>
                <c:pt idx="216">
                  <c:v>7719</c:v>
                </c:pt>
                <c:pt idx="217">
                  <c:v>8014</c:v>
                </c:pt>
                <c:pt idx="218">
                  <c:v>2238</c:v>
                </c:pt>
                <c:pt idx="219">
                  <c:v>10189</c:v>
                </c:pt>
                <c:pt idx="220">
                  <c:v>7700</c:v>
                </c:pt>
                <c:pt idx="221">
                  <c:v>13112</c:v>
                </c:pt>
                <c:pt idx="222">
                  <c:v>10233</c:v>
                </c:pt>
                <c:pt idx="223">
                  <c:v>10182</c:v>
                </c:pt>
                <c:pt idx="224">
                  <c:v>9448</c:v>
                </c:pt>
                <c:pt idx="225">
                  <c:v>3794</c:v>
                </c:pt>
                <c:pt idx="226">
                  <c:v>7302</c:v>
                </c:pt>
                <c:pt idx="227">
                  <c:v>9376</c:v>
                </c:pt>
                <c:pt idx="228">
                  <c:v>12984</c:v>
                </c:pt>
                <c:pt idx="229">
                  <c:v>11922</c:v>
                </c:pt>
                <c:pt idx="230">
                  <c:v>7340</c:v>
                </c:pt>
                <c:pt idx="231">
                  <c:v>15774</c:v>
                </c:pt>
                <c:pt idx="232">
                  <c:v>7684</c:v>
                </c:pt>
                <c:pt idx="233">
                  <c:v>7557</c:v>
                </c:pt>
                <c:pt idx="234">
                  <c:v>6105</c:v>
                </c:pt>
                <c:pt idx="235">
                  <c:v>13403</c:v>
                </c:pt>
                <c:pt idx="236">
                  <c:v>9181</c:v>
                </c:pt>
                <c:pt idx="237">
                  <c:v>7669</c:v>
                </c:pt>
                <c:pt idx="238">
                  <c:v>14504</c:v>
                </c:pt>
                <c:pt idx="239">
                  <c:v>20244</c:v>
                </c:pt>
                <c:pt idx="240">
                  <c:v>8963</c:v>
                </c:pt>
                <c:pt idx="241">
                  <c:v>3875</c:v>
                </c:pt>
                <c:pt idx="242">
                  <c:v>7830</c:v>
                </c:pt>
                <c:pt idx="243">
                  <c:v>9967</c:v>
                </c:pt>
                <c:pt idx="244">
                  <c:v>9118</c:v>
                </c:pt>
                <c:pt idx="245">
                  <c:v>10322</c:v>
                </c:pt>
                <c:pt idx="246">
                  <c:v>12681</c:v>
                </c:pt>
                <c:pt idx="247">
                  <c:v>10700</c:v>
                </c:pt>
                <c:pt idx="248">
                  <c:v>6365</c:v>
                </c:pt>
                <c:pt idx="249">
                  <c:v>3146</c:v>
                </c:pt>
                <c:pt idx="250">
                  <c:v>5627</c:v>
                </c:pt>
                <c:pt idx="251">
                  <c:v>7068</c:v>
                </c:pt>
                <c:pt idx="252">
                  <c:v>8515</c:v>
                </c:pt>
                <c:pt idx="253">
                  <c:v>8100</c:v>
                </c:pt>
                <c:pt idx="254">
                  <c:v>9576</c:v>
                </c:pt>
                <c:pt idx="255">
                  <c:v>8034</c:v>
                </c:pt>
                <c:pt idx="256">
                  <c:v>11303</c:v>
                </c:pt>
                <c:pt idx="257">
                  <c:v>7077</c:v>
                </c:pt>
                <c:pt idx="258">
                  <c:v>8686</c:v>
                </c:pt>
                <c:pt idx="259">
                  <c:v>11543</c:v>
                </c:pt>
                <c:pt idx="260">
                  <c:v>6254</c:v>
                </c:pt>
                <c:pt idx="261">
                  <c:v>7149</c:v>
                </c:pt>
                <c:pt idx="262">
                  <c:v>7729</c:v>
                </c:pt>
                <c:pt idx="263">
                  <c:v>10581</c:v>
                </c:pt>
                <c:pt idx="264">
                  <c:v>7727</c:v>
                </c:pt>
                <c:pt idx="265">
                  <c:v>8151</c:v>
                </c:pt>
                <c:pt idx="266">
                  <c:v>3855</c:v>
                </c:pt>
                <c:pt idx="267">
                  <c:v>5900</c:v>
                </c:pt>
                <c:pt idx="268">
                  <c:v>9533</c:v>
                </c:pt>
                <c:pt idx="269">
                  <c:v>2366</c:v>
                </c:pt>
                <c:pt idx="270">
                  <c:v>14300</c:v>
                </c:pt>
                <c:pt idx="271">
                  <c:v>13745</c:v>
                </c:pt>
                <c:pt idx="272">
                  <c:v>6084</c:v>
                </c:pt>
                <c:pt idx="273">
                  <c:v>9300</c:v>
                </c:pt>
                <c:pt idx="274">
                  <c:v>4988</c:v>
                </c:pt>
                <c:pt idx="275">
                  <c:v>5730</c:v>
                </c:pt>
                <c:pt idx="276">
                  <c:v>7398</c:v>
                </c:pt>
                <c:pt idx="277">
                  <c:v>7241</c:v>
                </c:pt>
                <c:pt idx="278">
                  <c:v>8861</c:v>
                </c:pt>
                <c:pt idx="279">
                  <c:v>7568</c:v>
                </c:pt>
                <c:pt idx="280">
                  <c:v>3115</c:v>
                </c:pt>
                <c:pt idx="281">
                  <c:v>8949</c:v>
                </c:pt>
                <c:pt idx="282">
                  <c:v>7072</c:v>
                </c:pt>
                <c:pt idx="283">
                  <c:v>6144</c:v>
                </c:pt>
                <c:pt idx="284">
                  <c:v>6078</c:v>
                </c:pt>
                <c:pt idx="285">
                  <c:v>8732</c:v>
                </c:pt>
                <c:pt idx="286">
                  <c:v>8820</c:v>
                </c:pt>
                <c:pt idx="287">
                  <c:v>7448</c:v>
                </c:pt>
                <c:pt idx="288">
                  <c:v>6275</c:v>
                </c:pt>
                <c:pt idx="289">
                  <c:v>7278</c:v>
                </c:pt>
                <c:pt idx="290">
                  <c:v>8581</c:v>
                </c:pt>
                <c:pt idx="291">
                  <c:v>5572</c:v>
                </c:pt>
                <c:pt idx="292">
                  <c:v>3188</c:v>
                </c:pt>
                <c:pt idx="293">
                  <c:v>9732</c:v>
                </c:pt>
                <c:pt idx="294">
                  <c:v>6101</c:v>
                </c:pt>
                <c:pt idx="295">
                  <c:v>7747</c:v>
                </c:pt>
                <c:pt idx="296">
                  <c:v>4843</c:v>
                </c:pt>
                <c:pt idx="297">
                  <c:v>9132</c:v>
                </c:pt>
                <c:pt idx="298">
                  <c:v>5591</c:v>
                </c:pt>
                <c:pt idx="299">
                  <c:v>6759</c:v>
                </c:pt>
                <c:pt idx="300">
                  <c:v>9454</c:v>
                </c:pt>
                <c:pt idx="301">
                  <c:v>11096</c:v>
                </c:pt>
                <c:pt idx="302">
                  <c:v>10119</c:v>
                </c:pt>
                <c:pt idx="303">
                  <c:v>2865</c:v>
                </c:pt>
                <c:pt idx="304">
                  <c:v>7074</c:v>
                </c:pt>
                <c:pt idx="305">
                  <c:v>9934</c:v>
                </c:pt>
                <c:pt idx="306">
                  <c:v>6588</c:v>
                </c:pt>
                <c:pt idx="307">
                  <c:v>4739</c:v>
                </c:pt>
                <c:pt idx="308">
                  <c:v>15204</c:v>
                </c:pt>
                <c:pt idx="309">
                  <c:v>14460</c:v>
                </c:pt>
                <c:pt idx="310">
                  <c:v>5285</c:v>
                </c:pt>
                <c:pt idx="311">
                  <c:v>9634</c:v>
                </c:pt>
                <c:pt idx="312">
                  <c:v>10232</c:v>
                </c:pt>
                <c:pt idx="313">
                  <c:v>7540</c:v>
                </c:pt>
                <c:pt idx="314">
                  <c:v>8369</c:v>
                </c:pt>
                <c:pt idx="315">
                  <c:v>5292</c:v>
                </c:pt>
                <c:pt idx="316">
                  <c:v>7636</c:v>
                </c:pt>
                <c:pt idx="317">
                  <c:v>12826</c:v>
                </c:pt>
                <c:pt idx="318">
                  <c:v>9945</c:v>
                </c:pt>
                <c:pt idx="319">
                  <c:v>5991</c:v>
                </c:pt>
                <c:pt idx="320">
                  <c:v>11542</c:v>
                </c:pt>
                <c:pt idx="321">
                  <c:v>8442</c:v>
                </c:pt>
                <c:pt idx="322">
                  <c:v>17835</c:v>
                </c:pt>
                <c:pt idx="323">
                  <c:v>8154</c:v>
                </c:pt>
                <c:pt idx="324">
                  <c:v>3512</c:v>
                </c:pt>
                <c:pt idx="325">
                  <c:v>11957</c:v>
                </c:pt>
                <c:pt idx="326">
                  <c:v>12080</c:v>
                </c:pt>
                <c:pt idx="327">
                  <c:v>8780</c:v>
                </c:pt>
                <c:pt idx="328">
                  <c:v>11071</c:v>
                </c:pt>
                <c:pt idx="329">
                  <c:v>11789</c:v>
                </c:pt>
                <c:pt idx="330">
                  <c:v>8408</c:v>
                </c:pt>
                <c:pt idx="331">
                  <c:v>4870</c:v>
                </c:pt>
                <c:pt idx="332">
                  <c:v>7453</c:v>
                </c:pt>
                <c:pt idx="333">
                  <c:v>8711</c:v>
                </c:pt>
                <c:pt idx="334">
                  <c:v>11619</c:v>
                </c:pt>
                <c:pt idx="335">
                  <c:v>7771</c:v>
                </c:pt>
                <c:pt idx="336">
                  <c:v>7904</c:v>
                </c:pt>
                <c:pt idx="337">
                  <c:v>8037</c:v>
                </c:pt>
                <c:pt idx="338">
                  <c:v>14821</c:v>
                </c:pt>
                <c:pt idx="339">
                  <c:v>8305</c:v>
                </c:pt>
                <c:pt idx="340">
                  <c:v>9477</c:v>
                </c:pt>
                <c:pt idx="341">
                  <c:v>9199</c:v>
                </c:pt>
                <c:pt idx="342">
                  <c:v>15578</c:v>
                </c:pt>
                <c:pt idx="343">
                  <c:v>6033</c:v>
                </c:pt>
                <c:pt idx="344">
                  <c:v>8578</c:v>
                </c:pt>
                <c:pt idx="345">
                  <c:v>4680</c:v>
                </c:pt>
                <c:pt idx="346">
                  <c:v>7118</c:v>
                </c:pt>
                <c:pt idx="347">
                  <c:v>3711</c:v>
                </c:pt>
                <c:pt idx="348">
                  <c:v>11254</c:v>
                </c:pt>
                <c:pt idx="349">
                  <c:v>3710</c:v>
                </c:pt>
                <c:pt idx="350">
                  <c:v>11408</c:v>
                </c:pt>
                <c:pt idx="351">
                  <c:v>9423</c:v>
                </c:pt>
                <c:pt idx="352">
                  <c:v>3079</c:v>
                </c:pt>
                <c:pt idx="353">
                  <c:v>11738</c:v>
                </c:pt>
                <c:pt idx="354">
                  <c:v>7941</c:v>
                </c:pt>
                <c:pt idx="355">
                  <c:v>6965</c:v>
                </c:pt>
                <c:pt idx="356">
                  <c:v>4600</c:v>
                </c:pt>
                <c:pt idx="357">
                  <c:v>5570</c:v>
                </c:pt>
                <c:pt idx="358">
                  <c:v>6743</c:v>
                </c:pt>
                <c:pt idx="359">
                  <c:v>8480</c:v>
                </c:pt>
                <c:pt idx="360">
                  <c:v>8060</c:v>
                </c:pt>
                <c:pt idx="361">
                  <c:v>881</c:v>
                </c:pt>
                <c:pt idx="362">
                  <c:v>6551</c:v>
                </c:pt>
                <c:pt idx="363">
                  <c:v>10446</c:v>
                </c:pt>
                <c:pt idx="364">
                  <c:v>8595</c:v>
                </c:pt>
                <c:pt idx="365">
                  <c:v>7845</c:v>
                </c:pt>
                <c:pt idx="366">
                  <c:v>10798</c:v>
                </c:pt>
                <c:pt idx="367">
                  <c:v>5486</c:v>
                </c:pt>
                <c:pt idx="368">
                  <c:v>8039</c:v>
                </c:pt>
                <c:pt idx="369">
                  <c:v>3380</c:v>
                </c:pt>
                <c:pt idx="370">
                  <c:v>3383</c:v>
                </c:pt>
                <c:pt idx="371">
                  <c:v>9094</c:v>
                </c:pt>
                <c:pt idx="372">
                  <c:v>11298</c:v>
                </c:pt>
                <c:pt idx="373">
                  <c:v>11461</c:v>
                </c:pt>
                <c:pt idx="374">
                  <c:v>9015</c:v>
                </c:pt>
                <c:pt idx="375">
                  <c:v>7946</c:v>
                </c:pt>
                <c:pt idx="376">
                  <c:v>10107</c:v>
                </c:pt>
                <c:pt idx="377">
                  <c:v>6855</c:v>
                </c:pt>
                <c:pt idx="378">
                  <c:v>8846</c:v>
                </c:pt>
                <c:pt idx="379">
                  <c:v>7718</c:v>
                </c:pt>
                <c:pt idx="380">
                  <c:v>13876</c:v>
                </c:pt>
                <c:pt idx="381">
                  <c:v>14977</c:v>
                </c:pt>
                <c:pt idx="382">
                  <c:v>9301</c:v>
                </c:pt>
                <c:pt idx="383">
                  <c:v>8321</c:v>
                </c:pt>
                <c:pt idx="384">
                  <c:v>11036</c:v>
                </c:pt>
                <c:pt idx="385">
                  <c:v>12696</c:v>
                </c:pt>
                <c:pt idx="386">
                  <c:v>11362</c:v>
                </c:pt>
                <c:pt idx="387">
                  <c:v>7988</c:v>
                </c:pt>
                <c:pt idx="388">
                  <c:v>4109</c:v>
                </c:pt>
                <c:pt idx="389">
                  <c:v>8431</c:v>
                </c:pt>
                <c:pt idx="390">
                  <c:v>11661</c:v>
                </c:pt>
                <c:pt idx="391">
                  <c:v>10943</c:v>
                </c:pt>
                <c:pt idx="392">
                  <c:v>2242</c:v>
                </c:pt>
                <c:pt idx="393">
                  <c:v>15216</c:v>
                </c:pt>
                <c:pt idx="394">
                  <c:v>1470</c:v>
                </c:pt>
                <c:pt idx="395">
                  <c:v>10724</c:v>
                </c:pt>
                <c:pt idx="396">
                  <c:v>9560</c:v>
                </c:pt>
                <c:pt idx="397">
                  <c:v>5092</c:v>
                </c:pt>
                <c:pt idx="398">
                  <c:v>9766</c:v>
                </c:pt>
                <c:pt idx="399">
                  <c:v>12423</c:v>
                </c:pt>
                <c:pt idx="400">
                  <c:v>10207</c:v>
                </c:pt>
                <c:pt idx="401">
                  <c:v>3430</c:v>
                </c:pt>
                <c:pt idx="402">
                  <c:v>7694</c:v>
                </c:pt>
                <c:pt idx="403">
                  <c:v>8015</c:v>
                </c:pt>
                <c:pt idx="404">
                  <c:v>12398</c:v>
                </c:pt>
                <c:pt idx="405">
                  <c:v>8382</c:v>
                </c:pt>
                <c:pt idx="406">
                  <c:v>10727</c:v>
                </c:pt>
                <c:pt idx="407">
                  <c:v>4880</c:v>
                </c:pt>
                <c:pt idx="408">
                  <c:v>4033</c:v>
                </c:pt>
                <c:pt idx="409">
                  <c:v>4927</c:v>
                </c:pt>
                <c:pt idx="410">
                  <c:v>11119</c:v>
                </c:pt>
                <c:pt idx="411">
                  <c:v>9086</c:v>
                </c:pt>
                <c:pt idx="412">
                  <c:v>3220</c:v>
                </c:pt>
                <c:pt idx="413">
                  <c:v>1708</c:v>
                </c:pt>
                <c:pt idx="414">
                  <c:v>12285</c:v>
                </c:pt>
                <c:pt idx="415">
                  <c:v>10148</c:v>
                </c:pt>
                <c:pt idx="416">
                  <c:v>8968</c:v>
                </c:pt>
                <c:pt idx="417">
                  <c:v>1877</c:v>
                </c:pt>
                <c:pt idx="418">
                  <c:v>4716</c:v>
                </c:pt>
                <c:pt idx="419">
                  <c:v>6480</c:v>
                </c:pt>
                <c:pt idx="420">
                  <c:v>4821</c:v>
                </c:pt>
                <c:pt idx="421">
                  <c:v>12769</c:v>
                </c:pt>
                <c:pt idx="422">
                  <c:v>9764</c:v>
                </c:pt>
                <c:pt idx="423">
                  <c:v>2101</c:v>
                </c:pt>
                <c:pt idx="424">
                  <c:v>7904</c:v>
                </c:pt>
                <c:pt idx="425">
                  <c:v>12053</c:v>
                </c:pt>
                <c:pt idx="426">
                  <c:v>7014</c:v>
                </c:pt>
                <c:pt idx="427">
                  <c:v>6850</c:v>
                </c:pt>
                <c:pt idx="428">
                  <c:v>8380</c:v>
                </c:pt>
                <c:pt idx="429">
                  <c:v>3060</c:v>
                </c:pt>
                <c:pt idx="430">
                  <c:v>6569</c:v>
                </c:pt>
                <c:pt idx="431">
                  <c:v>2887</c:v>
                </c:pt>
                <c:pt idx="432">
                  <c:v>5689</c:v>
                </c:pt>
                <c:pt idx="433">
                  <c:v>7341</c:v>
                </c:pt>
                <c:pt idx="434">
                  <c:v>10883</c:v>
                </c:pt>
                <c:pt idx="435">
                  <c:v>6089</c:v>
                </c:pt>
                <c:pt idx="436">
                  <c:v>7174</c:v>
                </c:pt>
                <c:pt idx="437">
                  <c:v>3191</c:v>
                </c:pt>
                <c:pt idx="438">
                  <c:v>4617</c:v>
                </c:pt>
                <c:pt idx="439">
                  <c:v>8705</c:v>
                </c:pt>
                <c:pt idx="440">
                  <c:v>8261</c:v>
                </c:pt>
                <c:pt idx="441">
                  <c:v>842</c:v>
                </c:pt>
                <c:pt idx="442">
                  <c:v>9761</c:v>
                </c:pt>
                <c:pt idx="443">
                  <c:v>11705</c:v>
                </c:pt>
                <c:pt idx="444">
                  <c:v>4907</c:v>
                </c:pt>
                <c:pt idx="445">
                  <c:v>10022</c:v>
                </c:pt>
                <c:pt idx="446">
                  <c:v>7100</c:v>
                </c:pt>
                <c:pt idx="447">
                  <c:v>11248</c:v>
                </c:pt>
                <c:pt idx="448">
                  <c:v>6652</c:v>
                </c:pt>
                <c:pt idx="449">
                  <c:v>14524</c:v>
                </c:pt>
                <c:pt idx="450">
                  <c:v>10474</c:v>
                </c:pt>
                <c:pt idx="451">
                  <c:v>7343</c:v>
                </c:pt>
                <c:pt idx="452">
                  <c:v>9184</c:v>
                </c:pt>
                <c:pt idx="453">
                  <c:v>7003</c:v>
                </c:pt>
                <c:pt idx="454">
                  <c:v>10110</c:v>
                </c:pt>
                <c:pt idx="455">
                  <c:v>8170</c:v>
                </c:pt>
                <c:pt idx="456">
                  <c:v>11564</c:v>
                </c:pt>
                <c:pt idx="457">
                  <c:v>6808</c:v>
                </c:pt>
                <c:pt idx="458">
                  <c:v>4017</c:v>
                </c:pt>
                <c:pt idx="459">
                  <c:v>7401</c:v>
                </c:pt>
                <c:pt idx="460">
                  <c:v>4220</c:v>
                </c:pt>
                <c:pt idx="461">
                  <c:v>9376</c:v>
                </c:pt>
                <c:pt idx="462">
                  <c:v>4971</c:v>
                </c:pt>
                <c:pt idx="463">
                  <c:v>2017</c:v>
                </c:pt>
                <c:pt idx="464">
                  <c:v>8283</c:v>
                </c:pt>
                <c:pt idx="465">
                  <c:v>8184</c:v>
                </c:pt>
                <c:pt idx="466">
                  <c:v>4902</c:v>
                </c:pt>
                <c:pt idx="467">
                  <c:v>5514</c:v>
                </c:pt>
                <c:pt idx="468">
                  <c:v>5399</c:v>
                </c:pt>
                <c:pt idx="469">
                  <c:v>3311</c:v>
                </c:pt>
                <c:pt idx="470">
                  <c:v>2412</c:v>
                </c:pt>
                <c:pt idx="471">
                  <c:v>24094</c:v>
                </c:pt>
                <c:pt idx="472">
                  <c:v>5085</c:v>
                </c:pt>
                <c:pt idx="473">
                  <c:v>6229</c:v>
                </c:pt>
                <c:pt idx="474">
                  <c:v>10687</c:v>
                </c:pt>
                <c:pt idx="475">
                  <c:v>7495</c:v>
                </c:pt>
                <c:pt idx="476">
                  <c:v>11379</c:v>
                </c:pt>
                <c:pt idx="477">
                  <c:v>20507</c:v>
                </c:pt>
                <c:pt idx="478">
                  <c:v>7644</c:v>
                </c:pt>
                <c:pt idx="479">
                  <c:v>14572</c:v>
                </c:pt>
                <c:pt idx="480">
                  <c:v>4343</c:v>
                </c:pt>
                <c:pt idx="481">
                  <c:v>14839</c:v>
                </c:pt>
                <c:pt idx="482">
                  <c:v>8052</c:v>
                </c:pt>
                <c:pt idx="483">
                  <c:v>4239</c:v>
                </c:pt>
                <c:pt idx="484">
                  <c:v>1745</c:v>
                </c:pt>
                <c:pt idx="485">
                  <c:v>8835</c:v>
                </c:pt>
                <c:pt idx="486">
                  <c:v>8825</c:v>
                </c:pt>
                <c:pt idx="487">
                  <c:v>9071</c:v>
                </c:pt>
                <c:pt idx="488">
                  <c:v>6739</c:v>
                </c:pt>
                <c:pt idx="489">
                  <c:v>13232</c:v>
                </c:pt>
                <c:pt idx="490">
                  <c:v>11943</c:v>
                </c:pt>
                <c:pt idx="491">
                  <c:v>4783</c:v>
                </c:pt>
                <c:pt idx="492">
                  <c:v>14277</c:v>
                </c:pt>
                <c:pt idx="493">
                  <c:v>9401</c:v>
                </c:pt>
              </c:numCache>
            </c:numRef>
          </c:yVal>
          <c:bubbleSize>
            <c:numRef>
              <c:f>Public!$D$2:$D$495</c:f>
              <c:numCache>
                <c:formatCode>General</c:formatCode>
                <c:ptCount val="494"/>
                <c:pt idx="0">
                  <c:v>33</c:v>
                </c:pt>
                <c:pt idx="1">
                  <c:v>42</c:v>
                </c:pt>
                <c:pt idx="2">
                  <c:v>30</c:v>
                </c:pt>
                <c:pt idx="3">
                  <c:v>27</c:v>
                </c:pt>
                <c:pt idx="4">
                  <c:v>32</c:v>
                </c:pt>
                <c:pt idx="5">
                  <c:v>34</c:v>
                </c:pt>
                <c:pt idx="6">
                  <c:v>8</c:v>
                </c:pt>
                <c:pt idx="7">
                  <c:v>16</c:v>
                </c:pt>
                <c:pt idx="8">
                  <c:v>23</c:v>
                </c:pt>
                <c:pt idx="9">
                  <c:v>34</c:v>
                </c:pt>
                <c:pt idx="10">
                  <c:v>30</c:v>
                </c:pt>
                <c:pt idx="11">
                  <c:v>22</c:v>
                </c:pt>
                <c:pt idx="12">
                  <c:v>23</c:v>
                </c:pt>
                <c:pt idx="13">
                  <c:v>55</c:v>
                </c:pt>
                <c:pt idx="14">
                  <c:v>14</c:v>
                </c:pt>
                <c:pt idx="15">
                  <c:v>48</c:v>
                </c:pt>
                <c:pt idx="16">
                  <c:v>32</c:v>
                </c:pt>
                <c:pt idx="17">
                  <c:v>45</c:v>
                </c:pt>
                <c:pt idx="18">
                  <c:v>18</c:v>
                </c:pt>
                <c:pt idx="19">
                  <c:v>15</c:v>
                </c:pt>
                <c:pt idx="20">
                  <c:v>44</c:v>
                </c:pt>
                <c:pt idx="21">
                  <c:v>28</c:v>
                </c:pt>
                <c:pt idx="22">
                  <c:v>43</c:v>
                </c:pt>
                <c:pt idx="23">
                  <c:v>28</c:v>
                </c:pt>
                <c:pt idx="24">
                  <c:v>26</c:v>
                </c:pt>
                <c:pt idx="25">
                  <c:v>10</c:v>
                </c:pt>
                <c:pt idx="26">
                  <c:v>49</c:v>
                </c:pt>
                <c:pt idx="27">
                  <c:v>27</c:v>
                </c:pt>
                <c:pt idx="28">
                  <c:v>31</c:v>
                </c:pt>
                <c:pt idx="29">
                  <c:v>32</c:v>
                </c:pt>
                <c:pt idx="30">
                  <c:v>40</c:v>
                </c:pt>
                <c:pt idx="31">
                  <c:v>44</c:v>
                </c:pt>
                <c:pt idx="32">
                  <c:v>12</c:v>
                </c:pt>
                <c:pt idx="33">
                  <c:v>34</c:v>
                </c:pt>
                <c:pt idx="34">
                  <c:v>21</c:v>
                </c:pt>
                <c:pt idx="35">
                  <c:v>35</c:v>
                </c:pt>
                <c:pt idx="36">
                  <c:v>21</c:v>
                </c:pt>
                <c:pt idx="37">
                  <c:v>19</c:v>
                </c:pt>
                <c:pt idx="38">
                  <c:v>18</c:v>
                </c:pt>
                <c:pt idx="39">
                  <c:v>33</c:v>
                </c:pt>
                <c:pt idx="40">
                  <c:v>28</c:v>
                </c:pt>
                <c:pt idx="41">
                  <c:v>21</c:v>
                </c:pt>
                <c:pt idx="42">
                  <c:v>8</c:v>
                </c:pt>
                <c:pt idx="43">
                  <c:v>33</c:v>
                </c:pt>
                <c:pt idx="44">
                  <c:v>13</c:v>
                </c:pt>
                <c:pt idx="45">
                  <c:v>32</c:v>
                </c:pt>
                <c:pt idx="46">
                  <c:v>17</c:v>
                </c:pt>
                <c:pt idx="47">
                  <c:v>16</c:v>
                </c:pt>
                <c:pt idx="48">
                  <c:v>34</c:v>
                </c:pt>
                <c:pt idx="49">
                  <c:v>20</c:v>
                </c:pt>
                <c:pt idx="50">
                  <c:v>17</c:v>
                </c:pt>
                <c:pt idx="51">
                  <c:v>28</c:v>
                </c:pt>
                <c:pt idx="52">
                  <c:v>22</c:v>
                </c:pt>
                <c:pt idx="53">
                  <c:v>37</c:v>
                </c:pt>
                <c:pt idx="54">
                  <c:v>50</c:v>
                </c:pt>
                <c:pt idx="55">
                  <c:v>22</c:v>
                </c:pt>
                <c:pt idx="56">
                  <c:v>25</c:v>
                </c:pt>
                <c:pt idx="57">
                  <c:v>25</c:v>
                </c:pt>
                <c:pt idx="58">
                  <c:v>30</c:v>
                </c:pt>
                <c:pt idx="59">
                  <c:v>37</c:v>
                </c:pt>
                <c:pt idx="60">
                  <c:v>59</c:v>
                </c:pt>
                <c:pt idx="61">
                  <c:v>34</c:v>
                </c:pt>
                <c:pt idx="62">
                  <c:v>25</c:v>
                </c:pt>
                <c:pt idx="63">
                  <c:v>24</c:v>
                </c:pt>
                <c:pt idx="64">
                  <c:v>15</c:v>
                </c:pt>
                <c:pt idx="65">
                  <c:v>17</c:v>
                </c:pt>
                <c:pt idx="66">
                  <c:v>46</c:v>
                </c:pt>
                <c:pt idx="67">
                  <c:v>14</c:v>
                </c:pt>
                <c:pt idx="68">
                  <c:v>51</c:v>
                </c:pt>
                <c:pt idx="69">
                  <c:v>12</c:v>
                </c:pt>
                <c:pt idx="70">
                  <c:v>32</c:v>
                </c:pt>
                <c:pt idx="71">
                  <c:v>13</c:v>
                </c:pt>
                <c:pt idx="72">
                  <c:v>38</c:v>
                </c:pt>
                <c:pt idx="73">
                  <c:v>11</c:v>
                </c:pt>
                <c:pt idx="74">
                  <c:v>8</c:v>
                </c:pt>
                <c:pt idx="75">
                  <c:v>19</c:v>
                </c:pt>
                <c:pt idx="76">
                  <c:v>25</c:v>
                </c:pt>
                <c:pt idx="77">
                  <c:v>66</c:v>
                </c:pt>
                <c:pt idx="78">
                  <c:v>18</c:v>
                </c:pt>
                <c:pt idx="79">
                  <c:v>18</c:v>
                </c:pt>
                <c:pt idx="80">
                  <c:v>47</c:v>
                </c:pt>
                <c:pt idx="81">
                  <c:v>20</c:v>
                </c:pt>
                <c:pt idx="82">
                  <c:v>26</c:v>
                </c:pt>
                <c:pt idx="83">
                  <c:v>40</c:v>
                </c:pt>
                <c:pt idx="84">
                  <c:v>23</c:v>
                </c:pt>
                <c:pt idx="85">
                  <c:v>47</c:v>
                </c:pt>
                <c:pt idx="86">
                  <c:v>29</c:v>
                </c:pt>
                <c:pt idx="87">
                  <c:v>27</c:v>
                </c:pt>
                <c:pt idx="88">
                  <c:v>50</c:v>
                </c:pt>
                <c:pt idx="89">
                  <c:v>17</c:v>
                </c:pt>
                <c:pt idx="90">
                  <c:v>25</c:v>
                </c:pt>
                <c:pt idx="91">
                  <c:v>12</c:v>
                </c:pt>
                <c:pt idx="92">
                  <c:v>45</c:v>
                </c:pt>
                <c:pt idx="93">
                  <c:v>18</c:v>
                </c:pt>
                <c:pt idx="94">
                  <c:v>14</c:v>
                </c:pt>
                <c:pt idx="95">
                  <c:v>54</c:v>
                </c:pt>
                <c:pt idx="96">
                  <c:v>20</c:v>
                </c:pt>
                <c:pt idx="97">
                  <c:v>14</c:v>
                </c:pt>
                <c:pt idx="98">
                  <c:v>19</c:v>
                </c:pt>
                <c:pt idx="99">
                  <c:v>29</c:v>
                </c:pt>
                <c:pt idx="100">
                  <c:v>27</c:v>
                </c:pt>
                <c:pt idx="101">
                  <c:v>32</c:v>
                </c:pt>
                <c:pt idx="102">
                  <c:v>42</c:v>
                </c:pt>
                <c:pt idx="103">
                  <c:v>19</c:v>
                </c:pt>
                <c:pt idx="104">
                  <c:v>48</c:v>
                </c:pt>
                <c:pt idx="105">
                  <c:v>24</c:v>
                </c:pt>
                <c:pt idx="106">
                  <c:v>8</c:v>
                </c:pt>
                <c:pt idx="107">
                  <c:v>23</c:v>
                </c:pt>
                <c:pt idx="108">
                  <c:v>52</c:v>
                </c:pt>
                <c:pt idx="109">
                  <c:v>21</c:v>
                </c:pt>
                <c:pt idx="110">
                  <c:v>36</c:v>
                </c:pt>
                <c:pt idx="111">
                  <c:v>40</c:v>
                </c:pt>
                <c:pt idx="112">
                  <c:v>19</c:v>
                </c:pt>
                <c:pt idx="113">
                  <c:v>58</c:v>
                </c:pt>
                <c:pt idx="114">
                  <c:v>32</c:v>
                </c:pt>
                <c:pt idx="115">
                  <c:v>20</c:v>
                </c:pt>
                <c:pt idx="116">
                  <c:v>32</c:v>
                </c:pt>
                <c:pt idx="117">
                  <c:v>29</c:v>
                </c:pt>
                <c:pt idx="118">
                  <c:v>26</c:v>
                </c:pt>
                <c:pt idx="119">
                  <c:v>15</c:v>
                </c:pt>
                <c:pt idx="120">
                  <c:v>27</c:v>
                </c:pt>
                <c:pt idx="121">
                  <c:v>16</c:v>
                </c:pt>
                <c:pt idx="122">
                  <c:v>42</c:v>
                </c:pt>
                <c:pt idx="123">
                  <c:v>31</c:v>
                </c:pt>
                <c:pt idx="124">
                  <c:v>42</c:v>
                </c:pt>
                <c:pt idx="125">
                  <c:v>15</c:v>
                </c:pt>
                <c:pt idx="126">
                  <c:v>10</c:v>
                </c:pt>
                <c:pt idx="127">
                  <c:v>17</c:v>
                </c:pt>
                <c:pt idx="128">
                  <c:v>46</c:v>
                </c:pt>
                <c:pt idx="129">
                  <c:v>56</c:v>
                </c:pt>
                <c:pt idx="130">
                  <c:v>63</c:v>
                </c:pt>
                <c:pt idx="131">
                  <c:v>17</c:v>
                </c:pt>
                <c:pt idx="132">
                  <c:v>23</c:v>
                </c:pt>
                <c:pt idx="133">
                  <c:v>13</c:v>
                </c:pt>
                <c:pt idx="134">
                  <c:v>19</c:v>
                </c:pt>
                <c:pt idx="135">
                  <c:v>38</c:v>
                </c:pt>
                <c:pt idx="136">
                  <c:v>25</c:v>
                </c:pt>
                <c:pt idx="137">
                  <c:v>6</c:v>
                </c:pt>
                <c:pt idx="138">
                  <c:v>39</c:v>
                </c:pt>
                <c:pt idx="139">
                  <c:v>41</c:v>
                </c:pt>
                <c:pt idx="140">
                  <c:v>20</c:v>
                </c:pt>
                <c:pt idx="141">
                  <c:v>45</c:v>
                </c:pt>
                <c:pt idx="142">
                  <c:v>27</c:v>
                </c:pt>
                <c:pt idx="143">
                  <c:v>29</c:v>
                </c:pt>
                <c:pt idx="144">
                  <c:v>20</c:v>
                </c:pt>
                <c:pt idx="145">
                  <c:v>20</c:v>
                </c:pt>
                <c:pt idx="146">
                  <c:v>14</c:v>
                </c:pt>
                <c:pt idx="147">
                  <c:v>26</c:v>
                </c:pt>
                <c:pt idx="148">
                  <c:v>10</c:v>
                </c:pt>
                <c:pt idx="149">
                  <c:v>27</c:v>
                </c:pt>
                <c:pt idx="150">
                  <c:v>28</c:v>
                </c:pt>
                <c:pt idx="151">
                  <c:v>21</c:v>
                </c:pt>
                <c:pt idx="152">
                  <c:v>44</c:v>
                </c:pt>
                <c:pt idx="153">
                  <c:v>20</c:v>
                </c:pt>
                <c:pt idx="154">
                  <c:v>25</c:v>
                </c:pt>
                <c:pt idx="155">
                  <c:v>14</c:v>
                </c:pt>
                <c:pt idx="156">
                  <c:v>29</c:v>
                </c:pt>
                <c:pt idx="157">
                  <c:v>24</c:v>
                </c:pt>
                <c:pt idx="158">
                  <c:v>16</c:v>
                </c:pt>
                <c:pt idx="159">
                  <c:v>17</c:v>
                </c:pt>
                <c:pt idx="160">
                  <c:v>56</c:v>
                </c:pt>
                <c:pt idx="161">
                  <c:v>21</c:v>
                </c:pt>
                <c:pt idx="162">
                  <c:v>38</c:v>
                </c:pt>
                <c:pt idx="163">
                  <c:v>26</c:v>
                </c:pt>
                <c:pt idx="164">
                  <c:v>19</c:v>
                </c:pt>
                <c:pt idx="165">
                  <c:v>15</c:v>
                </c:pt>
                <c:pt idx="166">
                  <c:v>10</c:v>
                </c:pt>
                <c:pt idx="167">
                  <c:v>20</c:v>
                </c:pt>
                <c:pt idx="168">
                  <c:v>15</c:v>
                </c:pt>
                <c:pt idx="169">
                  <c:v>20</c:v>
                </c:pt>
                <c:pt idx="170">
                  <c:v>16</c:v>
                </c:pt>
                <c:pt idx="171">
                  <c:v>31</c:v>
                </c:pt>
                <c:pt idx="172">
                  <c:v>28</c:v>
                </c:pt>
                <c:pt idx="173">
                  <c:v>26</c:v>
                </c:pt>
                <c:pt idx="174">
                  <c:v>56</c:v>
                </c:pt>
                <c:pt idx="175">
                  <c:v>78</c:v>
                </c:pt>
                <c:pt idx="176">
                  <c:v>52</c:v>
                </c:pt>
                <c:pt idx="177">
                  <c:v>44</c:v>
                </c:pt>
                <c:pt idx="178">
                  <c:v>57</c:v>
                </c:pt>
                <c:pt idx="179">
                  <c:v>21</c:v>
                </c:pt>
                <c:pt idx="180">
                  <c:v>11</c:v>
                </c:pt>
                <c:pt idx="181">
                  <c:v>22</c:v>
                </c:pt>
                <c:pt idx="182">
                  <c:v>29</c:v>
                </c:pt>
                <c:pt idx="183">
                  <c:v>14</c:v>
                </c:pt>
                <c:pt idx="184">
                  <c:v>21</c:v>
                </c:pt>
                <c:pt idx="185">
                  <c:v>31</c:v>
                </c:pt>
                <c:pt idx="186">
                  <c:v>31</c:v>
                </c:pt>
                <c:pt idx="187">
                  <c:v>37</c:v>
                </c:pt>
                <c:pt idx="188">
                  <c:v>31</c:v>
                </c:pt>
                <c:pt idx="189">
                  <c:v>39</c:v>
                </c:pt>
                <c:pt idx="190">
                  <c:v>11</c:v>
                </c:pt>
                <c:pt idx="191">
                  <c:v>64</c:v>
                </c:pt>
                <c:pt idx="192">
                  <c:v>23</c:v>
                </c:pt>
                <c:pt idx="193">
                  <c:v>14</c:v>
                </c:pt>
                <c:pt idx="194">
                  <c:v>24</c:v>
                </c:pt>
                <c:pt idx="195">
                  <c:v>60</c:v>
                </c:pt>
                <c:pt idx="196">
                  <c:v>28</c:v>
                </c:pt>
                <c:pt idx="197">
                  <c:v>25</c:v>
                </c:pt>
                <c:pt idx="198">
                  <c:v>46</c:v>
                </c:pt>
                <c:pt idx="199">
                  <c:v>20</c:v>
                </c:pt>
                <c:pt idx="200">
                  <c:v>34</c:v>
                </c:pt>
                <c:pt idx="201">
                  <c:v>70</c:v>
                </c:pt>
                <c:pt idx="202">
                  <c:v>37</c:v>
                </c:pt>
                <c:pt idx="203">
                  <c:v>10</c:v>
                </c:pt>
                <c:pt idx="204">
                  <c:v>37</c:v>
                </c:pt>
                <c:pt idx="205">
                  <c:v>47</c:v>
                </c:pt>
                <c:pt idx="206">
                  <c:v>48</c:v>
                </c:pt>
                <c:pt idx="207">
                  <c:v>13</c:v>
                </c:pt>
                <c:pt idx="208">
                  <c:v>33</c:v>
                </c:pt>
                <c:pt idx="209">
                  <c:v>23</c:v>
                </c:pt>
                <c:pt idx="210">
                  <c:v>25</c:v>
                </c:pt>
                <c:pt idx="211">
                  <c:v>14</c:v>
                </c:pt>
                <c:pt idx="212">
                  <c:v>27</c:v>
                </c:pt>
                <c:pt idx="213">
                  <c:v>26</c:v>
                </c:pt>
                <c:pt idx="214">
                  <c:v>52</c:v>
                </c:pt>
                <c:pt idx="215">
                  <c:v>25</c:v>
                </c:pt>
                <c:pt idx="216">
                  <c:v>18</c:v>
                </c:pt>
                <c:pt idx="217">
                  <c:v>20</c:v>
                </c:pt>
                <c:pt idx="218">
                  <c:v>28</c:v>
                </c:pt>
                <c:pt idx="219">
                  <c:v>32</c:v>
                </c:pt>
                <c:pt idx="220">
                  <c:v>40</c:v>
                </c:pt>
                <c:pt idx="221">
                  <c:v>42</c:v>
                </c:pt>
                <c:pt idx="222">
                  <c:v>75</c:v>
                </c:pt>
                <c:pt idx="223">
                  <c:v>14</c:v>
                </c:pt>
                <c:pt idx="224">
                  <c:v>73</c:v>
                </c:pt>
                <c:pt idx="225">
                  <c:v>33</c:v>
                </c:pt>
                <c:pt idx="226">
                  <c:v>19</c:v>
                </c:pt>
                <c:pt idx="227">
                  <c:v>33</c:v>
                </c:pt>
                <c:pt idx="228">
                  <c:v>36</c:v>
                </c:pt>
                <c:pt idx="229">
                  <c:v>34</c:v>
                </c:pt>
                <c:pt idx="230">
                  <c:v>42</c:v>
                </c:pt>
                <c:pt idx="231">
                  <c:v>42</c:v>
                </c:pt>
                <c:pt idx="232">
                  <c:v>20</c:v>
                </c:pt>
                <c:pt idx="233">
                  <c:v>43</c:v>
                </c:pt>
                <c:pt idx="234">
                  <c:v>58</c:v>
                </c:pt>
                <c:pt idx="235">
                  <c:v>47</c:v>
                </c:pt>
                <c:pt idx="236">
                  <c:v>24</c:v>
                </c:pt>
                <c:pt idx="237">
                  <c:v>27</c:v>
                </c:pt>
                <c:pt idx="238">
                  <c:v>28</c:v>
                </c:pt>
                <c:pt idx="239">
                  <c:v>45</c:v>
                </c:pt>
                <c:pt idx="240">
                  <c:v>34</c:v>
                </c:pt>
                <c:pt idx="241">
                  <c:v>18</c:v>
                </c:pt>
                <c:pt idx="242">
                  <c:v>20</c:v>
                </c:pt>
                <c:pt idx="243">
                  <c:v>25</c:v>
                </c:pt>
                <c:pt idx="244">
                  <c:v>10</c:v>
                </c:pt>
                <c:pt idx="245">
                  <c:v>26</c:v>
                </c:pt>
                <c:pt idx="246">
                  <c:v>31</c:v>
                </c:pt>
                <c:pt idx="247">
                  <c:v>27</c:v>
                </c:pt>
                <c:pt idx="248">
                  <c:v>42</c:v>
                </c:pt>
                <c:pt idx="249">
                  <c:v>40</c:v>
                </c:pt>
                <c:pt idx="250">
                  <c:v>41</c:v>
                </c:pt>
                <c:pt idx="251">
                  <c:v>14</c:v>
                </c:pt>
                <c:pt idx="252">
                  <c:v>35</c:v>
                </c:pt>
                <c:pt idx="253">
                  <c:v>37</c:v>
                </c:pt>
                <c:pt idx="254">
                  <c:v>18</c:v>
                </c:pt>
                <c:pt idx="255">
                  <c:v>16</c:v>
                </c:pt>
                <c:pt idx="256">
                  <c:v>23</c:v>
                </c:pt>
                <c:pt idx="257">
                  <c:v>39</c:v>
                </c:pt>
                <c:pt idx="258">
                  <c:v>9</c:v>
                </c:pt>
                <c:pt idx="259">
                  <c:v>29</c:v>
                </c:pt>
                <c:pt idx="260">
                  <c:v>32</c:v>
                </c:pt>
                <c:pt idx="261">
                  <c:v>53</c:v>
                </c:pt>
                <c:pt idx="262">
                  <c:v>25</c:v>
                </c:pt>
                <c:pt idx="263">
                  <c:v>20</c:v>
                </c:pt>
                <c:pt idx="264">
                  <c:v>27</c:v>
                </c:pt>
                <c:pt idx="265">
                  <c:v>13</c:v>
                </c:pt>
                <c:pt idx="266">
                  <c:v>51</c:v>
                </c:pt>
                <c:pt idx="267">
                  <c:v>31</c:v>
                </c:pt>
                <c:pt idx="268">
                  <c:v>18</c:v>
                </c:pt>
                <c:pt idx="269">
                  <c:v>13</c:v>
                </c:pt>
                <c:pt idx="270">
                  <c:v>21</c:v>
                </c:pt>
                <c:pt idx="271">
                  <c:v>21</c:v>
                </c:pt>
                <c:pt idx="272">
                  <c:v>29</c:v>
                </c:pt>
                <c:pt idx="273">
                  <c:v>22</c:v>
                </c:pt>
                <c:pt idx="274">
                  <c:v>31</c:v>
                </c:pt>
                <c:pt idx="275">
                  <c:v>59</c:v>
                </c:pt>
                <c:pt idx="276">
                  <c:v>26</c:v>
                </c:pt>
                <c:pt idx="277">
                  <c:v>60</c:v>
                </c:pt>
                <c:pt idx="278">
                  <c:v>71</c:v>
                </c:pt>
                <c:pt idx="279">
                  <c:v>22</c:v>
                </c:pt>
                <c:pt idx="280">
                  <c:v>49</c:v>
                </c:pt>
                <c:pt idx="281">
                  <c:v>30</c:v>
                </c:pt>
                <c:pt idx="282">
                  <c:v>18</c:v>
                </c:pt>
                <c:pt idx="283">
                  <c:v>12</c:v>
                </c:pt>
                <c:pt idx="284">
                  <c:v>36</c:v>
                </c:pt>
                <c:pt idx="285">
                  <c:v>27</c:v>
                </c:pt>
                <c:pt idx="286">
                  <c:v>72</c:v>
                </c:pt>
                <c:pt idx="287">
                  <c:v>49</c:v>
                </c:pt>
                <c:pt idx="288">
                  <c:v>32</c:v>
                </c:pt>
                <c:pt idx="289">
                  <c:v>20</c:v>
                </c:pt>
                <c:pt idx="290">
                  <c:v>30</c:v>
                </c:pt>
                <c:pt idx="291">
                  <c:v>30</c:v>
                </c:pt>
                <c:pt idx="292">
                  <c:v>22</c:v>
                </c:pt>
                <c:pt idx="293">
                  <c:v>52</c:v>
                </c:pt>
                <c:pt idx="294">
                  <c:v>40</c:v>
                </c:pt>
                <c:pt idx="295">
                  <c:v>31</c:v>
                </c:pt>
                <c:pt idx="296">
                  <c:v>23</c:v>
                </c:pt>
                <c:pt idx="297">
                  <c:v>65</c:v>
                </c:pt>
                <c:pt idx="298">
                  <c:v>28</c:v>
                </c:pt>
                <c:pt idx="299">
                  <c:v>69</c:v>
                </c:pt>
                <c:pt idx="300">
                  <c:v>23</c:v>
                </c:pt>
                <c:pt idx="301">
                  <c:v>44</c:v>
                </c:pt>
                <c:pt idx="302">
                  <c:v>11</c:v>
                </c:pt>
                <c:pt idx="303">
                  <c:v>66</c:v>
                </c:pt>
                <c:pt idx="304">
                  <c:v>81</c:v>
                </c:pt>
                <c:pt idx="305">
                  <c:v>21</c:v>
                </c:pt>
                <c:pt idx="306">
                  <c:v>34</c:v>
                </c:pt>
                <c:pt idx="307">
                  <c:v>36</c:v>
                </c:pt>
                <c:pt idx="308">
                  <c:v>25</c:v>
                </c:pt>
                <c:pt idx="309">
                  <c:v>12</c:v>
                </c:pt>
                <c:pt idx="310">
                  <c:v>14</c:v>
                </c:pt>
                <c:pt idx="311">
                  <c:v>38</c:v>
                </c:pt>
                <c:pt idx="312">
                  <c:v>31</c:v>
                </c:pt>
                <c:pt idx="313">
                  <c:v>18</c:v>
                </c:pt>
                <c:pt idx="314">
                  <c:v>47</c:v>
                </c:pt>
                <c:pt idx="315">
                  <c:v>70</c:v>
                </c:pt>
                <c:pt idx="316">
                  <c:v>61</c:v>
                </c:pt>
                <c:pt idx="317">
                  <c:v>13</c:v>
                </c:pt>
                <c:pt idx="318">
                  <c:v>20</c:v>
                </c:pt>
                <c:pt idx="319">
                  <c:v>23</c:v>
                </c:pt>
                <c:pt idx="320">
                  <c:v>38</c:v>
                </c:pt>
                <c:pt idx="321">
                  <c:v>41</c:v>
                </c:pt>
                <c:pt idx="322">
                  <c:v>36</c:v>
                </c:pt>
                <c:pt idx="323">
                  <c:v>31</c:v>
                </c:pt>
                <c:pt idx="324">
                  <c:v>55</c:v>
                </c:pt>
                <c:pt idx="325">
                  <c:v>50</c:v>
                </c:pt>
                <c:pt idx="326">
                  <c:v>36</c:v>
                </c:pt>
                <c:pt idx="327">
                  <c:v>20</c:v>
                </c:pt>
                <c:pt idx="328">
                  <c:v>19</c:v>
                </c:pt>
                <c:pt idx="329">
                  <c:v>72</c:v>
                </c:pt>
                <c:pt idx="330">
                  <c:v>36</c:v>
                </c:pt>
                <c:pt idx="331">
                  <c:v>15</c:v>
                </c:pt>
                <c:pt idx="332">
                  <c:v>44</c:v>
                </c:pt>
                <c:pt idx="333">
                  <c:v>40</c:v>
                </c:pt>
                <c:pt idx="334">
                  <c:v>18</c:v>
                </c:pt>
                <c:pt idx="335">
                  <c:v>18</c:v>
                </c:pt>
                <c:pt idx="336">
                  <c:v>21</c:v>
                </c:pt>
                <c:pt idx="337">
                  <c:v>35</c:v>
                </c:pt>
                <c:pt idx="338">
                  <c:v>20</c:v>
                </c:pt>
                <c:pt idx="339">
                  <c:v>15</c:v>
                </c:pt>
                <c:pt idx="340">
                  <c:v>54</c:v>
                </c:pt>
                <c:pt idx="341">
                  <c:v>22</c:v>
                </c:pt>
                <c:pt idx="342">
                  <c:v>13</c:v>
                </c:pt>
                <c:pt idx="343">
                  <c:v>70</c:v>
                </c:pt>
                <c:pt idx="344">
                  <c:v>22</c:v>
                </c:pt>
                <c:pt idx="345">
                  <c:v>25</c:v>
                </c:pt>
                <c:pt idx="346">
                  <c:v>15</c:v>
                </c:pt>
                <c:pt idx="347">
                  <c:v>47</c:v>
                </c:pt>
                <c:pt idx="348">
                  <c:v>14</c:v>
                </c:pt>
                <c:pt idx="349">
                  <c:v>37</c:v>
                </c:pt>
                <c:pt idx="350">
                  <c:v>24</c:v>
                </c:pt>
                <c:pt idx="351">
                  <c:v>72</c:v>
                </c:pt>
                <c:pt idx="352">
                  <c:v>15</c:v>
                </c:pt>
                <c:pt idx="353">
                  <c:v>24</c:v>
                </c:pt>
                <c:pt idx="354">
                  <c:v>16</c:v>
                </c:pt>
                <c:pt idx="355">
                  <c:v>22</c:v>
                </c:pt>
                <c:pt idx="356">
                  <c:v>39</c:v>
                </c:pt>
                <c:pt idx="357">
                  <c:v>41</c:v>
                </c:pt>
                <c:pt idx="358">
                  <c:v>19</c:v>
                </c:pt>
                <c:pt idx="359">
                  <c:v>26</c:v>
                </c:pt>
                <c:pt idx="360">
                  <c:v>29</c:v>
                </c:pt>
                <c:pt idx="361">
                  <c:v>59</c:v>
                </c:pt>
                <c:pt idx="362">
                  <c:v>27</c:v>
                </c:pt>
                <c:pt idx="363">
                  <c:v>19</c:v>
                </c:pt>
                <c:pt idx="364">
                  <c:v>40</c:v>
                </c:pt>
                <c:pt idx="365">
                  <c:v>21</c:v>
                </c:pt>
                <c:pt idx="366">
                  <c:v>24</c:v>
                </c:pt>
                <c:pt idx="367">
                  <c:v>48</c:v>
                </c:pt>
                <c:pt idx="368">
                  <c:v>31</c:v>
                </c:pt>
                <c:pt idx="369">
                  <c:v>29</c:v>
                </c:pt>
                <c:pt idx="370">
                  <c:v>14</c:v>
                </c:pt>
                <c:pt idx="371">
                  <c:v>67</c:v>
                </c:pt>
                <c:pt idx="372">
                  <c:v>26</c:v>
                </c:pt>
                <c:pt idx="373">
                  <c:v>72</c:v>
                </c:pt>
                <c:pt idx="374">
                  <c:v>40</c:v>
                </c:pt>
                <c:pt idx="375">
                  <c:v>27</c:v>
                </c:pt>
                <c:pt idx="376">
                  <c:v>23</c:v>
                </c:pt>
                <c:pt idx="377">
                  <c:v>37</c:v>
                </c:pt>
                <c:pt idx="378">
                  <c:v>28</c:v>
                </c:pt>
                <c:pt idx="379">
                  <c:v>41</c:v>
                </c:pt>
                <c:pt idx="380">
                  <c:v>21</c:v>
                </c:pt>
                <c:pt idx="381">
                  <c:v>29</c:v>
                </c:pt>
                <c:pt idx="382">
                  <c:v>12</c:v>
                </c:pt>
                <c:pt idx="383">
                  <c:v>68</c:v>
                </c:pt>
                <c:pt idx="384">
                  <c:v>27</c:v>
                </c:pt>
                <c:pt idx="385">
                  <c:v>28</c:v>
                </c:pt>
                <c:pt idx="386">
                  <c:v>19</c:v>
                </c:pt>
                <c:pt idx="387">
                  <c:v>73</c:v>
                </c:pt>
                <c:pt idx="388">
                  <c:v>27</c:v>
                </c:pt>
                <c:pt idx="389">
                  <c:v>26</c:v>
                </c:pt>
                <c:pt idx="390">
                  <c:v>18</c:v>
                </c:pt>
                <c:pt idx="391">
                  <c:v>34</c:v>
                </c:pt>
                <c:pt idx="392">
                  <c:v>17</c:v>
                </c:pt>
                <c:pt idx="393">
                  <c:v>14</c:v>
                </c:pt>
                <c:pt idx="394">
                  <c:v>31</c:v>
                </c:pt>
                <c:pt idx="395">
                  <c:v>18</c:v>
                </c:pt>
                <c:pt idx="396">
                  <c:v>31</c:v>
                </c:pt>
                <c:pt idx="397">
                  <c:v>23</c:v>
                </c:pt>
                <c:pt idx="398">
                  <c:v>18</c:v>
                </c:pt>
                <c:pt idx="399">
                  <c:v>26</c:v>
                </c:pt>
                <c:pt idx="400">
                  <c:v>42</c:v>
                </c:pt>
                <c:pt idx="401">
                  <c:v>66</c:v>
                </c:pt>
                <c:pt idx="402">
                  <c:v>41</c:v>
                </c:pt>
                <c:pt idx="403">
                  <c:v>66</c:v>
                </c:pt>
                <c:pt idx="404">
                  <c:v>32</c:v>
                </c:pt>
                <c:pt idx="405">
                  <c:v>20</c:v>
                </c:pt>
                <c:pt idx="406">
                  <c:v>32</c:v>
                </c:pt>
                <c:pt idx="407">
                  <c:v>39</c:v>
                </c:pt>
                <c:pt idx="408">
                  <c:v>60</c:v>
                </c:pt>
                <c:pt idx="409">
                  <c:v>23</c:v>
                </c:pt>
                <c:pt idx="410">
                  <c:v>28</c:v>
                </c:pt>
                <c:pt idx="411">
                  <c:v>33</c:v>
                </c:pt>
                <c:pt idx="412">
                  <c:v>44</c:v>
                </c:pt>
                <c:pt idx="413">
                  <c:v>39</c:v>
                </c:pt>
                <c:pt idx="414">
                  <c:v>33</c:v>
                </c:pt>
                <c:pt idx="415">
                  <c:v>20</c:v>
                </c:pt>
                <c:pt idx="416">
                  <c:v>33</c:v>
                </c:pt>
                <c:pt idx="417">
                  <c:v>69</c:v>
                </c:pt>
                <c:pt idx="418">
                  <c:v>36</c:v>
                </c:pt>
                <c:pt idx="419">
                  <c:v>28</c:v>
                </c:pt>
                <c:pt idx="420">
                  <c:v>56</c:v>
                </c:pt>
                <c:pt idx="421">
                  <c:v>35</c:v>
                </c:pt>
                <c:pt idx="422">
                  <c:v>32</c:v>
                </c:pt>
                <c:pt idx="423">
                  <c:v>27</c:v>
                </c:pt>
                <c:pt idx="424">
                  <c:v>26</c:v>
                </c:pt>
                <c:pt idx="425">
                  <c:v>69</c:v>
                </c:pt>
                <c:pt idx="426">
                  <c:v>60</c:v>
                </c:pt>
                <c:pt idx="427">
                  <c:v>24</c:v>
                </c:pt>
                <c:pt idx="428">
                  <c:v>42</c:v>
                </c:pt>
                <c:pt idx="429">
                  <c:v>20</c:v>
                </c:pt>
                <c:pt idx="430">
                  <c:v>15</c:v>
                </c:pt>
                <c:pt idx="431">
                  <c:v>53</c:v>
                </c:pt>
                <c:pt idx="432">
                  <c:v>30</c:v>
                </c:pt>
                <c:pt idx="433">
                  <c:v>44</c:v>
                </c:pt>
                <c:pt idx="434">
                  <c:v>33</c:v>
                </c:pt>
                <c:pt idx="435">
                  <c:v>26</c:v>
                </c:pt>
                <c:pt idx="436">
                  <c:v>30</c:v>
                </c:pt>
                <c:pt idx="437">
                  <c:v>42</c:v>
                </c:pt>
                <c:pt idx="438">
                  <c:v>31</c:v>
                </c:pt>
                <c:pt idx="439">
                  <c:v>19</c:v>
                </c:pt>
                <c:pt idx="440">
                  <c:v>28</c:v>
                </c:pt>
                <c:pt idx="441">
                  <c:v>35</c:v>
                </c:pt>
                <c:pt idx="442">
                  <c:v>44</c:v>
                </c:pt>
                <c:pt idx="443">
                  <c:v>48</c:v>
                </c:pt>
                <c:pt idx="444">
                  <c:v>53</c:v>
                </c:pt>
                <c:pt idx="445">
                  <c:v>31</c:v>
                </c:pt>
                <c:pt idx="446">
                  <c:v>40</c:v>
                </c:pt>
                <c:pt idx="447">
                  <c:v>66</c:v>
                </c:pt>
                <c:pt idx="448">
                  <c:v>58</c:v>
                </c:pt>
                <c:pt idx="449">
                  <c:v>34</c:v>
                </c:pt>
                <c:pt idx="450">
                  <c:v>40</c:v>
                </c:pt>
                <c:pt idx="451">
                  <c:v>24</c:v>
                </c:pt>
                <c:pt idx="452">
                  <c:v>28</c:v>
                </c:pt>
                <c:pt idx="453">
                  <c:v>19</c:v>
                </c:pt>
                <c:pt idx="454">
                  <c:v>37</c:v>
                </c:pt>
                <c:pt idx="455">
                  <c:v>24</c:v>
                </c:pt>
                <c:pt idx="456">
                  <c:v>25</c:v>
                </c:pt>
                <c:pt idx="457">
                  <c:v>17</c:v>
                </c:pt>
                <c:pt idx="458">
                  <c:v>55</c:v>
                </c:pt>
                <c:pt idx="459">
                  <c:v>35</c:v>
                </c:pt>
                <c:pt idx="460">
                  <c:v>42</c:v>
                </c:pt>
                <c:pt idx="461">
                  <c:v>25</c:v>
                </c:pt>
                <c:pt idx="462">
                  <c:v>19</c:v>
                </c:pt>
                <c:pt idx="463">
                  <c:v>62</c:v>
                </c:pt>
                <c:pt idx="464">
                  <c:v>24</c:v>
                </c:pt>
                <c:pt idx="465">
                  <c:v>23</c:v>
                </c:pt>
                <c:pt idx="466">
                  <c:v>18</c:v>
                </c:pt>
                <c:pt idx="467">
                  <c:v>39</c:v>
                </c:pt>
                <c:pt idx="468">
                  <c:v>71</c:v>
                </c:pt>
                <c:pt idx="469">
                  <c:v>50</c:v>
                </c:pt>
                <c:pt idx="470">
                  <c:v>30</c:v>
                </c:pt>
                <c:pt idx="471">
                  <c:v>22</c:v>
                </c:pt>
                <c:pt idx="472">
                  <c:v>21</c:v>
                </c:pt>
                <c:pt idx="473">
                  <c:v>31</c:v>
                </c:pt>
                <c:pt idx="474">
                  <c:v>22</c:v>
                </c:pt>
                <c:pt idx="475">
                  <c:v>26</c:v>
                </c:pt>
                <c:pt idx="476">
                  <c:v>26</c:v>
                </c:pt>
                <c:pt idx="477">
                  <c:v>22</c:v>
                </c:pt>
                <c:pt idx="478">
                  <c:v>28</c:v>
                </c:pt>
                <c:pt idx="479">
                  <c:v>25</c:v>
                </c:pt>
                <c:pt idx="480">
                  <c:v>56</c:v>
                </c:pt>
                <c:pt idx="481">
                  <c:v>35</c:v>
                </c:pt>
                <c:pt idx="482">
                  <c:v>72</c:v>
                </c:pt>
                <c:pt idx="483">
                  <c:v>36</c:v>
                </c:pt>
                <c:pt idx="484">
                  <c:v>57</c:v>
                </c:pt>
                <c:pt idx="485">
                  <c:v>47</c:v>
                </c:pt>
                <c:pt idx="486">
                  <c:v>30</c:v>
                </c:pt>
                <c:pt idx="487">
                  <c:v>35</c:v>
                </c:pt>
                <c:pt idx="488">
                  <c:v>42</c:v>
                </c:pt>
                <c:pt idx="489">
                  <c:v>18</c:v>
                </c:pt>
                <c:pt idx="490">
                  <c:v>45</c:v>
                </c:pt>
                <c:pt idx="491">
                  <c:v>70</c:v>
                </c:pt>
                <c:pt idx="492">
                  <c:v>31</c:v>
                </c:pt>
                <c:pt idx="493">
                  <c:v>37</c:v>
                </c:pt>
              </c:numCache>
            </c:numRef>
          </c:bubbleSize>
        </c:ser>
        <c:ser>
          <c:idx val="1"/>
          <c:order val="1"/>
          <c:tx>
            <c:v>Private Nonprofit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schemeClr val="tx1">
                  <a:alpha val="50000"/>
                </a:schemeClr>
              </a:solidFill>
            </a:ln>
          </c:spPr>
          <c:xVal>
            <c:numRef>
              <c:f>NFP!$C$2:$C$637</c:f>
              <c:numCache>
                <c:formatCode>General</c:formatCode>
                <c:ptCount val="636"/>
                <c:pt idx="0">
                  <c:v>72</c:v>
                </c:pt>
                <c:pt idx="1">
                  <c:v>17.3</c:v>
                </c:pt>
                <c:pt idx="2">
                  <c:v>35.200000000000003</c:v>
                </c:pt>
                <c:pt idx="3">
                  <c:v>45.8</c:v>
                </c:pt>
                <c:pt idx="4">
                  <c:v>20.7</c:v>
                </c:pt>
                <c:pt idx="5">
                  <c:v>62.3</c:v>
                </c:pt>
                <c:pt idx="6">
                  <c:v>39.700000000000003</c:v>
                </c:pt>
                <c:pt idx="7">
                  <c:v>60.7</c:v>
                </c:pt>
                <c:pt idx="8">
                  <c:v>20.6</c:v>
                </c:pt>
                <c:pt idx="9">
                  <c:v>22.1</c:v>
                </c:pt>
                <c:pt idx="10">
                  <c:v>40.5</c:v>
                </c:pt>
                <c:pt idx="11">
                  <c:v>55.3</c:v>
                </c:pt>
                <c:pt idx="12">
                  <c:v>61.2</c:v>
                </c:pt>
                <c:pt idx="13">
                  <c:v>65.5</c:v>
                </c:pt>
                <c:pt idx="14">
                  <c:v>64.2</c:v>
                </c:pt>
                <c:pt idx="15">
                  <c:v>54.5</c:v>
                </c:pt>
                <c:pt idx="16">
                  <c:v>42.2</c:v>
                </c:pt>
                <c:pt idx="17">
                  <c:v>21.2</c:v>
                </c:pt>
                <c:pt idx="18">
                  <c:v>66.3</c:v>
                </c:pt>
                <c:pt idx="19">
                  <c:v>70.900000000000006</c:v>
                </c:pt>
                <c:pt idx="20">
                  <c:v>58.4</c:v>
                </c:pt>
                <c:pt idx="21">
                  <c:v>63.4</c:v>
                </c:pt>
                <c:pt idx="22">
                  <c:v>72.900000000000006</c:v>
                </c:pt>
                <c:pt idx="23">
                  <c:v>65</c:v>
                </c:pt>
                <c:pt idx="24">
                  <c:v>67.400000000000006</c:v>
                </c:pt>
                <c:pt idx="25">
                  <c:v>32.200000000000003</c:v>
                </c:pt>
                <c:pt idx="26">
                  <c:v>79.900000000000006</c:v>
                </c:pt>
                <c:pt idx="27">
                  <c:v>62.3</c:v>
                </c:pt>
                <c:pt idx="28">
                  <c:v>67.3</c:v>
                </c:pt>
                <c:pt idx="29">
                  <c:v>84.8</c:v>
                </c:pt>
                <c:pt idx="30">
                  <c:v>62.4</c:v>
                </c:pt>
                <c:pt idx="31">
                  <c:v>72.599999999999994</c:v>
                </c:pt>
                <c:pt idx="32">
                  <c:v>68.400000000000006</c:v>
                </c:pt>
                <c:pt idx="33">
                  <c:v>85.1</c:v>
                </c:pt>
                <c:pt idx="34">
                  <c:v>59.4</c:v>
                </c:pt>
                <c:pt idx="35">
                  <c:v>54.8</c:v>
                </c:pt>
                <c:pt idx="36">
                  <c:v>61.4</c:v>
                </c:pt>
                <c:pt idx="37">
                  <c:v>65.5</c:v>
                </c:pt>
                <c:pt idx="38">
                  <c:v>46.4</c:v>
                </c:pt>
                <c:pt idx="39">
                  <c:v>30.4</c:v>
                </c:pt>
                <c:pt idx="40">
                  <c:v>84.8</c:v>
                </c:pt>
                <c:pt idx="41">
                  <c:v>51.4</c:v>
                </c:pt>
                <c:pt idx="42">
                  <c:v>23.9</c:v>
                </c:pt>
                <c:pt idx="43">
                  <c:v>50.8</c:v>
                </c:pt>
                <c:pt idx="44">
                  <c:v>75.2</c:v>
                </c:pt>
                <c:pt idx="45">
                  <c:v>65.7</c:v>
                </c:pt>
                <c:pt idx="46">
                  <c:v>46.3</c:v>
                </c:pt>
                <c:pt idx="47">
                  <c:v>86.3</c:v>
                </c:pt>
                <c:pt idx="48">
                  <c:v>92.7</c:v>
                </c:pt>
                <c:pt idx="49">
                  <c:v>37.800000000000004</c:v>
                </c:pt>
                <c:pt idx="50">
                  <c:v>40.200000000000003</c:v>
                </c:pt>
                <c:pt idx="51">
                  <c:v>39.800000000000004</c:v>
                </c:pt>
                <c:pt idx="52">
                  <c:v>93.1</c:v>
                </c:pt>
                <c:pt idx="53">
                  <c:v>37.800000000000004</c:v>
                </c:pt>
                <c:pt idx="54">
                  <c:v>34.800000000000004</c:v>
                </c:pt>
                <c:pt idx="55">
                  <c:v>35.800000000000004</c:v>
                </c:pt>
                <c:pt idx="56">
                  <c:v>35.200000000000003</c:v>
                </c:pt>
                <c:pt idx="57">
                  <c:v>65</c:v>
                </c:pt>
                <c:pt idx="58">
                  <c:v>11.8</c:v>
                </c:pt>
                <c:pt idx="59">
                  <c:v>56.6</c:v>
                </c:pt>
                <c:pt idx="60">
                  <c:v>52.2</c:v>
                </c:pt>
                <c:pt idx="61">
                  <c:v>58.3</c:v>
                </c:pt>
                <c:pt idx="62">
                  <c:v>37.300000000000004</c:v>
                </c:pt>
                <c:pt idx="63">
                  <c:v>54.6</c:v>
                </c:pt>
                <c:pt idx="64">
                  <c:v>41.4</c:v>
                </c:pt>
                <c:pt idx="65">
                  <c:v>36.300000000000004</c:v>
                </c:pt>
                <c:pt idx="66">
                  <c:v>53.4</c:v>
                </c:pt>
                <c:pt idx="67">
                  <c:v>65.900000000000006</c:v>
                </c:pt>
                <c:pt idx="68">
                  <c:v>43</c:v>
                </c:pt>
                <c:pt idx="69">
                  <c:v>36.4</c:v>
                </c:pt>
                <c:pt idx="70">
                  <c:v>61.8</c:v>
                </c:pt>
                <c:pt idx="71">
                  <c:v>47.7</c:v>
                </c:pt>
                <c:pt idx="72">
                  <c:v>56.6</c:v>
                </c:pt>
                <c:pt idx="73">
                  <c:v>41</c:v>
                </c:pt>
                <c:pt idx="74">
                  <c:v>42.5</c:v>
                </c:pt>
                <c:pt idx="75">
                  <c:v>59</c:v>
                </c:pt>
                <c:pt idx="76">
                  <c:v>50.8</c:v>
                </c:pt>
                <c:pt idx="77">
                  <c:v>27.3</c:v>
                </c:pt>
                <c:pt idx="78">
                  <c:v>40.6</c:v>
                </c:pt>
                <c:pt idx="79">
                  <c:v>63.2</c:v>
                </c:pt>
                <c:pt idx="80">
                  <c:v>59.7</c:v>
                </c:pt>
                <c:pt idx="81">
                  <c:v>28.2</c:v>
                </c:pt>
                <c:pt idx="82">
                  <c:v>42</c:v>
                </c:pt>
                <c:pt idx="83">
                  <c:v>53.8</c:v>
                </c:pt>
                <c:pt idx="84">
                  <c:v>82.8</c:v>
                </c:pt>
                <c:pt idx="85">
                  <c:v>42.9</c:v>
                </c:pt>
                <c:pt idx="86">
                  <c:v>39</c:v>
                </c:pt>
                <c:pt idx="87">
                  <c:v>61.3</c:v>
                </c:pt>
                <c:pt idx="88">
                  <c:v>54.4</c:v>
                </c:pt>
                <c:pt idx="89">
                  <c:v>50.8</c:v>
                </c:pt>
                <c:pt idx="90">
                  <c:v>48.9</c:v>
                </c:pt>
                <c:pt idx="91">
                  <c:v>37.9</c:v>
                </c:pt>
                <c:pt idx="92">
                  <c:v>76.900000000000006</c:v>
                </c:pt>
                <c:pt idx="93">
                  <c:v>36.9</c:v>
                </c:pt>
                <c:pt idx="94">
                  <c:v>47.6</c:v>
                </c:pt>
                <c:pt idx="95">
                  <c:v>63.3</c:v>
                </c:pt>
                <c:pt idx="96">
                  <c:v>70.5</c:v>
                </c:pt>
                <c:pt idx="97">
                  <c:v>45.5</c:v>
                </c:pt>
                <c:pt idx="98">
                  <c:v>54</c:v>
                </c:pt>
                <c:pt idx="99">
                  <c:v>85.8</c:v>
                </c:pt>
                <c:pt idx="100">
                  <c:v>73.099999999999994</c:v>
                </c:pt>
                <c:pt idx="101">
                  <c:v>66.599999999999994</c:v>
                </c:pt>
                <c:pt idx="102">
                  <c:v>59.8</c:v>
                </c:pt>
                <c:pt idx="103">
                  <c:v>69.8</c:v>
                </c:pt>
                <c:pt idx="104">
                  <c:v>58.2</c:v>
                </c:pt>
                <c:pt idx="105">
                  <c:v>63.4</c:v>
                </c:pt>
                <c:pt idx="106">
                  <c:v>64.2</c:v>
                </c:pt>
                <c:pt idx="107">
                  <c:v>65</c:v>
                </c:pt>
                <c:pt idx="108">
                  <c:v>49.4</c:v>
                </c:pt>
                <c:pt idx="109">
                  <c:v>53.3</c:v>
                </c:pt>
                <c:pt idx="110">
                  <c:v>42.3</c:v>
                </c:pt>
                <c:pt idx="111">
                  <c:v>45.2</c:v>
                </c:pt>
                <c:pt idx="112">
                  <c:v>72.099999999999994</c:v>
                </c:pt>
                <c:pt idx="113">
                  <c:v>52.8</c:v>
                </c:pt>
                <c:pt idx="114">
                  <c:v>57.3</c:v>
                </c:pt>
                <c:pt idx="115">
                  <c:v>87.7</c:v>
                </c:pt>
                <c:pt idx="116">
                  <c:v>61</c:v>
                </c:pt>
                <c:pt idx="117">
                  <c:v>56.7</c:v>
                </c:pt>
                <c:pt idx="118">
                  <c:v>75.599999999999994</c:v>
                </c:pt>
                <c:pt idx="119">
                  <c:v>32.1</c:v>
                </c:pt>
                <c:pt idx="120">
                  <c:v>83.4</c:v>
                </c:pt>
                <c:pt idx="121">
                  <c:v>63.9</c:v>
                </c:pt>
                <c:pt idx="122">
                  <c:v>54.7</c:v>
                </c:pt>
                <c:pt idx="123">
                  <c:v>50.8</c:v>
                </c:pt>
                <c:pt idx="124">
                  <c:v>48.4</c:v>
                </c:pt>
                <c:pt idx="125">
                  <c:v>48.7</c:v>
                </c:pt>
                <c:pt idx="126">
                  <c:v>66.5</c:v>
                </c:pt>
                <c:pt idx="127">
                  <c:v>56.3</c:v>
                </c:pt>
                <c:pt idx="128">
                  <c:v>52.2</c:v>
                </c:pt>
                <c:pt idx="129">
                  <c:v>58</c:v>
                </c:pt>
                <c:pt idx="130">
                  <c:v>78.599999999999994</c:v>
                </c:pt>
                <c:pt idx="131">
                  <c:v>50.2</c:v>
                </c:pt>
                <c:pt idx="132">
                  <c:v>76.099999999999994</c:v>
                </c:pt>
                <c:pt idx="133">
                  <c:v>67.099999999999994</c:v>
                </c:pt>
                <c:pt idx="134">
                  <c:v>47</c:v>
                </c:pt>
                <c:pt idx="135">
                  <c:v>59.2</c:v>
                </c:pt>
                <c:pt idx="136">
                  <c:v>62.5</c:v>
                </c:pt>
                <c:pt idx="137">
                  <c:v>73.7</c:v>
                </c:pt>
                <c:pt idx="138">
                  <c:v>48.1</c:v>
                </c:pt>
                <c:pt idx="139">
                  <c:v>84.1</c:v>
                </c:pt>
                <c:pt idx="140">
                  <c:v>28.4</c:v>
                </c:pt>
                <c:pt idx="141">
                  <c:v>60</c:v>
                </c:pt>
                <c:pt idx="142">
                  <c:v>65.099999999999994</c:v>
                </c:pt>
                <c:pt idx="143">
                  <c:v>35.200000000000003</c:v>
                </c:pt>
                <c:pt idx="144">
                  <c:v>69.400000000000006</c:v>
                </c:pt>
                <c:pt idx="145">
                  <c:v>29.2</c:v>
                </c:pt>
                <c:pt idx="146">
                  <c:v>54.2</c:v>
                </c:pt>
                <c:pt idx="147">
                  <c:v>53</c:v>
                </c:pt>
                <c:pt idx="148">
                  <c:v>36.200000000000003</c:v>
                </c:pt>
                <c:pt idx="149">
                  <c:v>31.6</c:v>
                </c:pt>
                <c:pt idx="150">
                  <c:v>41.1</c:v>
                </c:pt>
                <c:pt idx="151">
                  <c:v>36.300000000000004</c:v>
                </c:pt>
                <c:pt idx="152">
                  <c:v>65.099999999999994</c:v>
                </c:pt>
                <c:pt idx="153">
                  <c:v>65.3</c:v>
                </c:pt>
                <c:pt idx="154">
                  <c:v>38.300000000000004</c:v>
                </c:pt>
                <c:pt idx="155">
                  <c:v>40.1</c:v>
                </c:pt>
                <c:pt idx="156">
                  <c:v>61.4</c:v>
                </c:pt>
                <c:pt idx="157">
                  <c:v>52.1</c:v>
                </c:pt>
                <c:pt idx="158">
                  <c:v>27.3</c:v>
                </c:pt>
                <c:pt idx="159">
                  <c:v>36.6</c:v>
                </c:pt>
                <c:pt idx="160">
                  <c:v>63.5</c:v>
                </c:pt>
                <c:pt idx="161">
                  <c:v>26.9</c:v>
                </c:pt>
                <c:pt idx="162">
                  <c:v>61.9</c:v>
                </c:pt>
                <c:pt idx="163">
                  <c:v>28</c:v>
                </c:pt>
                <c:pt idx="164">
                  <c:v>45.1</c:v>
                </c:pt>
                <c:pt idx="165">
                  <c:v>59.2</c:v>
                </c:pt>
                <c:pt idx="166">
                  <c:v>44.7</c:v>
                </c:pt>
                <c:pt idx="167">
                  <c:v>40.4</c:v>
                </c:pt>
                <c:pt idx="168">
                  <c:v>49.2</c:v>
                </c:pt>
                <c:pt idx="169">
                  <c:v>41.3</c:v>
                </c:pt>
                <c:pt idx="170">
                  <c:v>24</c:v>
                </c:pt>
                <c:pt idx="171">
                  <c:v>69</c:v>
                </c:pt>
                <c:pt idx="172">
                  <c:v>70.2</c:v>
                </c:pt>
                <c:pt idx="173">
                  <c:v>82.5</c:v>
                </c:pt>
                <c:pt idx="174">
                  <c:v>17.3</c:v>
                </c:pt>
                <c:pt idx="175">
                  <c:v>58.1</c:v>
                </c:pt>
                <c:pt idx="176">
                  <c:v>70.099999999999994</c:v>
                </c:pt>
                <c:pt idx="177">
                  <c:v>43.1</c:v>
                </c:pt>
                <c:pt idx="178">
                  <c:v>93.9</c:v>
                </c:pt>
                <c:pt idx="179">
                  <c:v>54.5</c:v>
                </c:pt>
                <c:pt idx="180">
                  <c:v>56.6</c:v>
                </c:pt>
                <c:pt idx="181">
                  <c:v>31.8</c:v>
                </c:pt>
                <c:pt idx="182">
                  <c:v>89.2</c:v>
                </c:pt>
                <c:pt idx="183">
                  <c:v>47.7</c:v>
                </c:pt>
                <c:pt idx="184">
                  <c:v>77.599999999999994</c:v>
                </c:pt>
                <c:pt idx="185">
                  <c:v>63.1</c:v>
                </c:pt>
                <c:pt idx="186">
                  <c:v>72.599999999999994</c:v>
                </c:pt>
                <c:pt idx="187">
                  <c:v>89.1</c:v>
                </c:pt>
                <c:pt idx="188">
                  <c:v>44.7</c:v>
                </c:pt>
                <c:pt idx="189">
                  <c:v>61.9</c:v>
                </c:pt>
                <c:pt idx="190">
                  <c:v>69.900000000000006</c:v>
                </c:pt>
                <c:pt idx="191">
                  <c:v>33.1</c:v>
                </c:pt>
                <c:pt idx="192">
                  <c:v>45.4</c:v>
                </c:pt>
                <c:pt idx="193">
                  <c:v>50.4</c:v>
                </c:pt>
                <c:pt idx="194">
                  <c:v>1.3</c:v>
                </c:pt>
                <c:pt idx="195">
                  <c:v>63.5</c:v>
                </c:pt>
                <c:pt idx="196">
                  <c:v>69.900000000000006</c:v>
                </c:pt>
                <c:pt idx="197">
                  <c:v>83.9</c:v>
                </c:pt>
                <c:pt idx="198">
                  <c:v>68.2</c:v>
                </c:pt>
                <c:pt idx="199">
                  <c:v>82.1</c:v>
                </c:pt>
                <c:pt idx="200">
                  <c:v>53.6</c:v>
                </c:pt>
                <c:pt idx="201">
                  <c:v>53.9</c:v>
                </c:pt>
                <c:pt idx="202">
                  <c:v>61.9</c:v>
                </c:pt>
                <c:pt idx="203">
                  <c:v>74.3</c:v>
                </c:pt>
                <c:pt idx="204">
                  <c:v>64</c:v>
                </c:pt>
                <c:pt idx="205">
                  <c:v>57.9</c:v>
                </c:pt>
                <c:pt idx="206">
                  <c:v>56</c:v>
                </c:pt>
                <c:pt idx="207">
                  <c:v>74.599999999999994</c:v>
                </c:pt>
                <c:pt idx="208">
                  <c:v>20.100000000000001</c:v>
                </c:pt>
                <c:pt idx="209">
                  <c:v>52.3</c:v>
                </c:pt>
                <c:pt idx="210">
                  <c:v>52.7</c:v>
                </c:pt>
                <c:pt idx="211">
                  <c:v>79.3</c:v>
                </c:pt>
                <c:pt idx="212">
                  <c:v>47.7</c:v>
                </c:pt>
                <c:pt idx="213">
                  <c:v>17</c:v>
                </c:pt>
                <c:pt idx="214">
                  <c:v>40.200000000000003</c:v>
                </c:pt>
                <c:pt idx="215">
                  <c:v>40</c:v>
                </c:pt>
                <c:pt idx="216">
                  <c:v>58.3</c:v>
                </c:pt>
                <c:pt idx="217">
                  <c:v>59.3</c:v>
                </c:pt>
                <c:pt idx="218">
                  <c:v>72.099999999999994</c:v>
                </c:pt>
                <c:pt idx="219">
                  <c:v>91.8</c:v>
                </c:pt>
                <c:pt idx="220">
                  <c:v>66.099999999999994</c:v>
                </c:pt>
                <c:pt idx="221">
                  <c:v>50.3</c:v>
                </c:pt>
                <c:pt idx="222">
                  <c:v>85.2</c:v>
                </c:pt>
                <c:pt idx="223">
                  <c:v>65.8</c:v>
                </c:pt>
                <c:pt idx="224">
                  <c:v>60.7</c:v>
                </c:pt>
                <c:pt idx="225">
                  <c:v>77.7</c:v>
                </c:pt>
                <c:pt idx="226">
                  <c:v>80</c:v>
                </c:pt>
                <c:pt idx="227">
                  <c:v>87.3</c:v>
                </c:pt>
                <c:pt idx="228">
                  <c:v>48.7</c:v>
                </c:pt>
                <c:pt idx="229">
                  <c:v>70.099999999999994</c:v>
                </c:pt>
                <c:pt idx="230">
                  <c:v>63</c:v>
                </c:pt>
                <c:pt idx="231">
                  <c:v>48.2</c:v>
                </c:pt>
                <c:pt idx="232">
                  <c:v>65.599999999999994</c:v>
                </c:pt>
                <c:pt idx="233">
                  <c:v>51.8</c:v>
                </c:pt>
                <c:pt idx="234">
                  <c:v>18.2</c:v>
                </c:pt>
                <c:pt idx="235">
                  <c:v>41.6</c:v>
                </c:pt>
                <c:pt idx="236">
                  <c:v>48.1</c:v>
                </c:pt>
                <c:pt idx="237">
                  <c:v>44.1</c:v>
                </c:pt>
                <c:pt idx="238">
                  <c:v>39.9</c:v>
                </c:pt>
                <c:pt idx="239">
                  <c:v>41</c:v>
                </c:pt>
                <c:pt idx="240">
                  <c:v>48.9</c:v>
                </c:pt>
                <c:pt idx="241">
                  <c:v>51.6</c:v>
                </c:pt>
                <c:pt idx="242">
                  <c:v>44.9</c:v>
                </c:pt>
                <c:pt idx="243">
                  <c:v>41</c:v>
                </c:pt>
                <c:pt idx="244">
                  <c:v>43.5</c:v>
                </c:pt>
                <c:pt idx="245">
                  <c:v>61</c:v>
                </c:pt>
                <c:pt idx="246">
                  <c:v>33.1</c:v>
                </c:pt>
                <c:pt idx="247">
                  <c:v>59.8</c:v>
                </c:pt>
                <c:pt idx="248">
                  <c:v>67.599999999999994</c:v>
                </c:pt>
                <c:pt idx="249">
                  <c:v>45.9</c:v>
                </c:pt>
                <c:pt idx="250">
                  <c:v>65.900000000000006</c:v>
                </c:pt>
                <c:pt idx="251">
                  <c:v>45.5</c:v>
                </c:pt>
                <c:pt idx="252">
                  <c:v>60.8</c:v>
                </c:pt>
                <c:pt idx="253">
                  <c:v>74.7</c:v>
                </c:pt>
                <c:pt idx="254">
                  <c:v>59.9</c:v>
                </c:pt>
                <c:pt idx="255">
                  <c:v>49.3</c:v>
                </c:pt>
                <c:pt idx="256">
                  <c:v>44.7</c:v>
                </c:pt>
                <c:pt idx="257">
                  <c:v>43</c:v>
                </c:pt>
                <c:pt idx="258">
                  <c:v>6.7</c:v>
                </c:pt>
                <c:pt idx="259">
                  <c:v>49.8</c:v>
                </c:pt>
                <c:pt idx="260">
                  <c:v>26.7</c:v>
                </c:pt>
                <c:pt idx="261">
                  <c:v>46.9</c:v>
                </c:pt>
                <c:pt idx="262">
                  <c:v>76.400000000000006</c:v>
                </c:pt>
                <c:pt idx="263">
                  <c:v>40.4</c:v>
                </c:pt>
                <c:pt idx="264">
                  <c:v>33.5</c:v>
                </c:pt>
                <c:pt idx="265">
                  <c:v>51.8</c:v>
                </c:pt>
                <c:pt idx="266">
                  <c:v>55.1</c:v>
                </c:pt>
                <c:pt idx="267">
                  <c:v>61.2</c:v>
                </c:pt>
                <c:pt idx="268">
                  <c:v>60.6</c:v>
                </c:pt>
                <c:pt idx="269">
                  <c:v>51.9</c:v>
                </c:pt>
                <c:pt idx="270">
                  <c:v>62.9</c:v>
                </c:pt>
                <c:pt idx="271">
                  <c:v>61.6</c:v>
                </c:pt>
                <c:pt idx="272">
                  <c:v>47</c:v>
                </c:pt>
                <c:pt idx="273">
                  <c:v>61.9</c:v>
                </c:pt>
                <c:pt idx="274">
                  <c:v>69.099999999999994</c:v>
                </c:pt>
                <c:pt idx="275">
                  <c:v>79.099999999999994</c:v>
                </c:pt>
                <c:pt idx="276">
                  <c:v>91.3</c:v>
                </c:pt>
                <c:pt idx="277">
                  <c:v>20.2</c:v>
                </c:pt>
                <c:pt idx="278">
                  <c:v>68.400000000000006</c:v>
                </c:pt>
                <c:pt idx="279">
                  <c:v>39.200000000000003</c:v>
                </c:pt>
                <c:pt idx="280">
                  <c:v>40.6</c:v>
                </c:pt>
                <c:pt idx="281">
                  <c:v>52.6</c:v>
                </c:pt>
                <c:pt idx="282">
                  <c:v>51.7</c:v>
                </c:pt>
                <c:pt idx="283">
                  <c:v>34.9</c:v>
                </c:pt>
                <c:pt idx="284">
                  <c:v>35.800000000000004</c:v>
                </c:pt>
                <c:pt idx="285">
                  <c:v>56.6</c:v>
                </c:pt>
                <c:pt idx="286">
                  <c:v>45.9</c:v>
                </c:pt>
                <c:pt idx="287">
                  <c:v>78.7</c:v>
                </c:pt>
                <c:pt idx="288">
                  <c:v>55.7</c:v>
                </c:pt>
                <c:pt idx="289">
                  <c:v>68.900000000000006</c:v>
                </c:pt>
                <c:pt idx="290">
                  <c:v>62</c:v>
                </c:pt>
                <c:pt idx="291">
                  <c:v>77.3</c:v>
                </c:pt>
                <c:pt idx="292">
                  <c:v>52.7</c:v>
                </c:pt>
                <c:pt idx="293">
                  <c:v>70.599999999999994</c:v>
                </c:pt>
                <c:pt idx="294">
                  <c:v>17.600000000000001</c:v>
                </c:pt>
                <c:pt idx="295">
                  <c:v>40.6</c:v>
                </c:pt>
                <c:pt idx="296">
                  <c:v>76.3</c:v>
                </c:pt>
                <c:pt idx="297">
                  <c:v>57.6</c:v>
                </c:pt>
                <c:pt idx="298">
                  <c:v>83</c:v>
                </c:pt>
                <c:pt idx="299">
                  <c:v>48.9</c:v>
                </c:pt>
                <c:pt idx="300">
                  <c:v>55.5</c:v>
                </c:pt>
                <c:pt idx="301">
                  <c:v>25.2</c:v>
                </c:pt>
                <c:pt idx="302">
                  <c:v>64.099999999999994</c:v>
                </c:pt>
                <c:pt idx="303">
                  <c:v>51.3</c:v>
                </c:pt>
                <c:pt idx="304">
                  <c:v>54.8</c:v>
                </c:pt>
                <c:pt idx="305">
                  <c:v>72.099999999999994</c:v>
                </c:pt>
                <c:pt idx="306">
                  <c:v>33.700000000000003</c:v>
                </c:pt>
                <c:pt idx="307">
                  <c:v>66.2</c:v>
                </c:pt>
                <c:pt idx="308">
                  <c:v>65.2</c:v>
                </c:pt>
                <c:pt idx="309">
                  <c:v>48.7</c:v>
                </c:pt>
                <c:pt idx="310">
                  <c:v>45.5</c:v>
                </c:pt>
                <c:pt idx="311">
                  <c:v>41.2</c:v>
                </c:pt>
                <c:pt idx="312">
                  <c:v>57.7</c:v>
                </c:pt>
                <c:pt idx="313">
                  <c:v>54.5</c:v>
                </c:pt>
                <c:pt idx="314">
                  <c:v>66.5</c:v>
                </c:pt>
                <c:pt idx="315">
                  <c:v>68.099999999999994</c:v>
                </c:pt>
                <c:pt idx="316">
                  <c:v>67.099999999999994</c:v>
                </c:pt>
                <c:pt idx="317">
                  <c:v>50.2</c:v>
                </c:pt>
                <c:pt idx="318">
                  <c:v>80.900000000000006</c:v>
                </c:pt>
                <c:pt idx="319">
                  <c:v>66.5</c:v>
                </c:pt>
                <c:pt idx="320">
                  <c:v>49</c:v>
                </c:pt>
                <c:pt idx="321">
                  <c:v>75.5</c:v>
                </c:pt>
                <c:pt idx="322">
                  <c:v>73</c:v>
                </c:pt>
                <c:pt idx="323">
                  <c:v>85.2</c:v>
                </c:pt>
                <c:pt idx="324">
                  <c:v>78.099999999999994</c:v>
                </c:pt>
                <c:pt idx="325">
                  <c:v>71.900000000000006</c:v>
                </c:pt>
                <c:pt idx="326">
                  <c:v>74.3</c:v>
                </c:pt>
                <c:pt idx="327">
                  <c:v>58.3</c:v>
                </c:pt>
                <c:pt idx="328">
                  <c:v>58.5</c:v>
                </c:pt>
                <c:pt idx="329">
                  <c:v>85.9</c:v>
                </c:pt>
                <c:pt idx="330">
                  <c:v>49</c:v>
                </c:pt>
                <c:pt idx="331">
                  <c:v>92.1</c:v>
                </c:pt>
                <c:pt idx="332">
                  <c:v>67.900000000000006</c:v>
                </c:pt>
                <c:pt idx="333">
                  <c:v>40</c:v>
                </c:pt>
                <c:pt idx="334">
                  <c:v>32.700000000000003</c:v>
                </c:pt>
                <c:pt idx="335">
                  <c:v>48.2</c:v>
                </c:pt>
                <c:pt idx="336">
                  <c:v>29.9</c:v>
                </c:pt>
                <c:pt idx="337">
                  <c:v>57.6</c:v>
                </c:pt>
                <c:pt idx="338">
                  <c:v>54.8</c:v>
                </c:pt>
                <c:pt idx="339">
                  <c:v>21.4</c:v>
                </c:pt>
                <c:pt idx="340">
                  <c:v>78.2</c:v>
                </c:pt>
                <c:pt idx="341">
                  <c:v>45.3</c:v>
                </c:pt>
                <c:pt idx="342">
                  <c:v>55.6</c:v>
                </c:pt>
                <c:pt idx="343">
                  <c:v>38.300000000000004</c:v>
                </c:pt>
                <c:pt idx="344">
                  <c:v>46.4</c:v>
                </c:pt>
                <c:pt idx="345">
                  <c:v>53.9</c:v>
                </c:pt>
                <c:pt idx="346">
                  <c:v>27.6</c:v>
                </c:pt>
                <c:pt idx="347">
                  <c:v>39.6</c:v>
                </c:pt>
                <c:pt idx="348">
                  <c:v>57</c:v>
                </c:pt>
                <c:pt idx="349">
                  <c:v>39.5</c:v>
                </c:pt>
                <c:pt idx="350">
                  <c:v>31</c:v>
                </c:pt>
                <c:pt idx="351">
                  <c:v>35.1</c:v>
                </c:pt>
                <c:pt idx="352">
                  <c:v>22</c:v>
                </c:pt>
                <c:pt idx="353">
                  <c:v>34.9</c:v>
                </c:pt>
                <c:pt idx="354">
                  <c:v>41.8</c:v>
                </c:pt>
                <c:pt idx="355">
                  <c:v>48.2</c:v>
                </c:pt>
                <c:pt idx="356">
                  <c:v>33.800000000000004</c:v>
                </c:pt>
                <c:pt idx="357">
                  <c:v>43.4</c:v>
                </c:pt>
                <c:pt idx="358">
                  <c:v>53.2</c:v>
                </c:pt>
                <c:pt idx="359">
                  <c:v>49</c:v>
                </c:pt>
                <c:pt idx="360">
                  <c:v>51</c:v>
                </c:pt>
                <c:pt idx="361">
                  <c:v>60.2</c:v>
                </c:pt>
                <c:pt idx="362">
                  <c:v>67.599999999999994</c:v>
                </c:pt>
                <c:pt idx="363">
                  <c:v>63.6</c:v>
                </c:pt>
                <c:pt idx="364">
                  <c:v>61.9</c:v>
                </c:pt>
                <c:pt idx="365">
                  <c:v>70</c:v>
                </c:pt>
                <c:pt idx="366">
                  <c:v>52.1</c:v>
                </c:pt>
                <c:pt idx="367">
                  <c:v>46.2</c:v>
                </c:pt>
                <c:pt idx="368">
                  <c:v>84.6</c:v>
                </c:pt>
                <c:pt idx="369">
                  <c:v>55.1</c:v>
                </c:pt>
                <c:pt idx="370">
                  <c:v>54</c:v>
                </c:pt>
                <c:pt idx="371">
                  <c:v>69.099999999999994</c:v>
                </c:pt>
                <c:pt idx="372">
                  <c:v>74.599999999999994</c:v>
                </c:pt>
                <c:pt idx="373">
                  <c:v>16.7</c:v>
                </c:pt>
                <c:pt idx="374">
                  <c:v>60.9</c:v>
                </c:pt>
                <c:pt idx="375">
                  <c:v>55.9</c:v>
                </c:pt>
                <c:pt idx="376">
                  <c:v>63.2</c:v>
                </c:pt>
                <c:pt idx="377">
                  <c:v>50.9</c:v>
                </c:pt>
                <c:pt idx="378">
                  <c:v>55.1</c:v>
                </c:pt>
                <c:pt idx="379">
                  <c:v>54.7</c:v>
                </c:pt>
                <c:pt idx="380">
                  <c:v>50.9</c:v>
                </c:pt>
                <c:pt idx="381">
                  <c:v>43.9</c:v>
                </c:pt>
                <c:pt idx="382">
                  <c:v>66.099999999999994</c:v>
                </c:pt>
                <c:pt idx="383">
                  <c:v>59.9</c:v>
                </c:pt>
                <c:pt idx="384">
                  <c:v>61.5</c:v>
                </c:pt>
                <c:pt idx="385">
                  <c:v>25.2</c:v>
                </c:pt>
                <c:pt idx="386">
                  <c:v>42.8</c:v>
                </c:pt>
                <c:pt idx="387">
                  <c:v>31.7</c:v>
                </c:pt>
                <c:pt idx="388">
                  <c:v>59.9</c:v>
                </c:pt>
                <c:pt idx="389">
                  <c:v>29.8</c:v>
                </c:pt>
                <c:pt idx="390">
                  <c:v>47.6</c:v>
                </c:pt>
                <c:pt idx="391">
                  <c:v>65.900000000000006</c:v>
                </c:pt>
                <c:pt idx="392">
                  <c:v>75.7</c:v>
                </c:pt>
                <c:pt idx="393">
                  <c:v>77.2</c:v>
                </c:pt>
                <c:pt idx="394">
                  <c:v>38.4</c:v>
                </c:pt>
                <c:pt idx="395">
                  <c:v>49.3</c:v>
                </c:pt>
                <c:pt idx="396">
                  <c:v>50.8</c:v>
                </c:pt>
                <c:pt idx="397">
                  <c:v>55.2</c:v>
                </c:pt>
                <c:pt idx="398">
                  <c:v>56</c:v>
                </c:pt>
                <c:pt idx="399">
                  <c:v>51.8</c:v>
                </c:pt>
                <c:pt idx="400">
                  <c:v>66.099999999999994</c:v>
                </c:pt>
                <c:pt idx="401">
                  <c:v>73.7</c:v>
                </c:pt>
                <c:pt idx="402">
                  <c:v>75.3</c:v>
                </c:pt>
                <c:pt idx="403">
                  <c:v>61.8</c:v>
                </c:pt>
                <c:pt idx="404">
                  <c:v>74.099999999999994</c:v>
                </c:pt>
                <c:pt idx="405">
                  <c:v>54.3</c:v>
                </c:pt>
                <c:pt idx="406">
                  <c:v>60.9</c:v>
                </c:pt>
                <c:pt idx="407">
                  <c:v>90.3</c:v>
                </c:pt>
                <c:pt idx="408">
                  <c:v>51.9</c:v>
                </c:pt>
                <c:pt idx="409">
                  <c:v>45.3</c:v>
                </c:pt>
                <c:pt idx="410">
                  <c:v>58.1</c:v>
                </c:pt>
                <c:pt idx="411">
                  <c:v>44.1</c:v>
                </c:pt>
                <c:pt idx="412">
                  <c:v>49.5</c:v>
                </c:pt>
                <c:pt idx="413">
                  <c:v>64.599999999999994</c:v>
                </c:pt>
                <c:pt idx="414">
                  <c:v>62.8</c:v>
                </c:pt>
                <c:pt idx="415">
                  <c:v>58.6</c:v>
                </c:pt>
                <c:pt idx="416">
                  <c:v>69.400000000000006</c:v>
                </c:pt>
                <c:pt idx="417">
                  <c:v>61.7</c:v>
                </c:pt>
                <c:pt idx="418">
                  <c:v>62.2</c:v>
                </c:pt>
                <c:pt idx="419">
                  <c:v>47.1</c:v>
                </c:pt>
                <c:pt idx="420">
                  <c:v>68.3</c:v>
                </c:pt>
                <c:pt idx="421">
                  <c:v>58.6</c:v>
                </c:pt>
                <c:pt idx="422">
                  <c:v>73.2</c:v>
                </c:pt>
                <c:pt idx="423">
                  <c:v>75.900000000000006</c:v>
                </c:pt>
                <c:pt idx="424">
                  <c:v>70.8</c:v>
                </c:pt>
                <c:pt idx="425">
                  <c:v>68.2</c:v>
                </c:pt>
                <c:pt idx="426">
                  <c:v>78.099999999999994</c:v>
                </c:pt>
                <c:pt idx="427">
                  <c:v>72.5</c:v>
                </c:pt>
                <c:pt idx="428">
                  <c:v>74.7</c:v>
                </c:pt>
                <c:pt idx="429">
                  <c:v>31.9</c:v>
                </c:pt>
                <c:pt idx="430">
                  <c:v>60.4</c:v>
                </c:pt>
                <c:pt idx="431">
                  <c:v>56.6</c:v>
                </c:pt>
                <c:pt idx="432">
                  <c:v>52.8</c:v>
                </c:pt>
                <c:pt idx="433">
                  <c:v>58</c:v>
                </c:pt>
                <c:pt idx="434">
                  <c:v>61.9</c:v>
                </c:pt>
                <c:pt idx="435">
                  <c:v>70.2</c:v>
                </c:pt>
                <c:pt idx="436">
                  <c:v>77.5</c:v>
                </c:pt>
                <c:pt idx="437">
                  <c:v>73.5</c:v>
                </c:pt>
                <c:pt idx="438">
                  <c:v>81.099999999999994</c:v>
                </c:pt>
                <c:pt idx="439">
                  <c:v>59.1</c:v>
                </c:pt>
                <c:pt idx="440">
                  <c:v>81.3</c:v>
                </c:pt>
                <c:pt idx="441">
                  <c:v>39.800000000000004</c:v>
                </c:pt>
                <c:pt idx="442">
                  <c:v>83.2</c:v>
                </c:pt>
                <c:pt idx="443">
                  <c:v>46.6</c:v>
                </c:pt>
                <c:pt idx="444">
                  <c:v>87.1</c:v>
                </c:pt>
                <c:pt idx="445">
                  <c:v>72.5</c:v>
                </c:pt>
                <c:pt idx="446">
                  <c:v>58.7</c:v>
                </c:pt>
                <c:pt idx="447">
                  <c:v>75.400000000000006</c:v>
                </c:pt>
                <c:pt idx="448">
                  <c:v>56.6</c:v>
                </c:pt>
                <c:pt idx="449">
                  <c:v>62.9</c:v>
                </c:pt>
                <c:pt idx="450">
                  <c:v>65.5</c:v>
                </c:pt>
                <c:pt idx="451">
                  <c:v>95.4</c:v>
                </c:pt>
                <c:pt idx="452">
                  <c:v>76.5</c:v>
                </c:pt>
                <c:pt idx="453">
                  <c:v>53.4</c:v>
                </c:pt>
                <c:pt idx="454">
                  <c:v>87.6</c:v>
                </c:pt>
                <c:pt idx="455">
                  <c:v>60.7</c:v>
                </c:pt>
                <c:pt idx="456">
                  <c:v>18.899999999999999</c:v>
                </c:pt>
                <c:pt idx="457">
                  <c:v>53.8</c:v>
                </c:pt>
                <c:pt idx="458">
                  <c:v>33.9</c:v>
                </c:pt>
                <c:pt idx="459">
                  <c:v>31.2</c:v>
                </c:pt>
                <c:pt idx="460">
                  <c:v>57.7</c:v>
                </c:pt>
                <c:pt idx="461">
                  <c:v>47.1</c:v>
                </c:pt>
                <c:pt idx="462">
                  <c:v>44.9</c:v>
                </c:pt>
                <c:pt idx="463">
                  <c:v>40</c:v>
                </c:pt>
                <c:pt idx="464">
                  <c:v>39.4</c:v>
                </c:pt>
                <c:pt idx="465">
                  <c:v>30.1</c:v>
                </c:pt>
                <c:pt idx="466">
                  <c:v>42.9</c:v>
                </c:pt>
                <c:pt idx="467">
                  <c:v>52</c:v>
                </c:pt>
                <c:pt idx="468">
                  <c:v>24.9</c:v>
                </c:pt>
                <c:pt idx="469">
                  <c:v>81.8</c:v>
                </c:pt>
                <c:pt idx="470">
                  <c:v>67.5</c:v>
                </c:pt>
                <c:pt idx="471">
                  <c:v>37.1</c:v>
                </c:pt>
                <c:pt idx="472">
                  <c:v>49.8</c:v>
                </c:pt>
                <c:pt idx="473">
                  <c:v>69.7</c:v>
                </c:pt>
                <c:pt idx="474">
                  <c:v>45</c:v>
                </c:pt>
                <c:pt idx="475">
                  <c:v>54.7</c:v>
                </c:pt>
                <c:pt idx="476">
                  <c:v>52.7</c:v>
                </c:pt>
                <c:pt idx="477">
                  <c:v>33.6</c:v>
                </c:pt>
                <c:pt idx="478">
                  <c:v>59.7</c:v>
                </c:pt>
                <c:pt idx="479">
                  <c:v>56.8</c:v>
                </c:pt>
                <c:pt idx="480">
                  <c:v>60.4</c:v>
                </c:pt>
                <c:pt idx="481">
                  <c:v>54.1</c:v>
                </c:pt>
                <c:pt idx="482">
                  <c:v>41.4</c:v>
                </c:pt>
                <c:pt idx="483">
                  <c:v>25.3</c:v>
                </c:pt>
                <c:pt idx="484">
                  <c:v>16.3</c:v>
                </c:pt>
                <c:pt idx="485">
                  <c:v>48.3</c:v>
                </c:pt>
                <c:pt idx="486">
                  <c:v>43.1</c:v>
                </c:pt>
                <c:pt idx="487">
                  <c:v>56</c:v>
                </c:pt>
                <c:pt idx="488">
                  <c:v>21.9</c:v>
                </c:pt>
                <c:pt idx="489">
                  <c:v>79.400000000000006</c:v>
                </c:pt>
                <c:pt idx="490">
                  <c:v>49.9</c:v>
                </c:pt>
                <c:pt idx="491">
                  <c:v>52.8</c:v>
                </c:pt>
                <c:pt idx="492">
                  <c:v>39.9</c:v>
                </c:pt>
                <c:pt idx="493">
                  <c:v>11</c:v>
                </c:pt>
                <c:pt idx="494">
                  <c:v>61.4</c:v>
                </c:pt>
                <c:pt idx="495">
                  <c:v>73.7</c:v>
                </c:pt>
                <c:pt idx="496">
                  <c:v>35.700000000000003</c:v>
                </c:pt>
                <c:pt idx="497">
                  <c:v>42.1</c:v>
                </c:pt>
                <c:pt idx="498">
                  <c:v>50.3</c:v>
                </c:pt>
                <c:pt idx="499">
                  <c:v>46.3</c:v>
                </c:pt>
                <c:pt idx="500">
                  <c:v>40.6</c:v>
                </c:pt>
                <c:pt idx="501">
                  <c:v>29.4</c:v>
                </c:pt>
                <c:pt idx="502">
                  <c:v>42.5</c:v>
                </c:pt>
                <c:pt idx="503">
                  <c:v>10.9</c:v>
                </c:pt>
                <c:pt idx="504">
                  <c:v>47.7</c:v>
                </c:pt>
                <c:pt idx="505">
                  <c:v>43.1</c:v>
                </c:pt>
                <c:pt idx="506">
                  <c:v>50.8</c:v>
                </c:pt>
                <c:pt idx="507">
                  <c:v>39.200000000000003</c:v>
                </c:pt>
                <c:pt idx="508">
                  <c:v>37.6</c:v>
                </c:pt>
                <c:pt idx="509">
                  <c:v>11.9</c:v>
                </c:pt>
                <c:pt idx="510">
                  <c:v>65.8</c:v>
                </c:pt>
                <c:pt idx="511">
                  <c:v>47.3</c:v>
                </c:pt>
                <c:pt idx="512">
                  <c:v>41.6</c:v>
                </c:pt>
                <c:pt idx="513">
                  <c:v>57.4</c:v>
                </c:pt>
                <c:pt idx="514">
                  <c:v>47.5</c:v>
                </c:pt>
                <c:pt idx="515">
                  <c:v>77</c:v>
                </c:pt>
                <c:pt idx="516">
                  <c:v>34.9</c:v>
                </c:pt>
                <c:pt idx="517">
                  <c:v>8.2000000000000011</c:v>
                </c:pt>
                <c:pt idx="518">
                  <c:v>49.1</c:v>
                </c:pt>
                <c:pt idx="519">
                  <c:v>31.5</c:v>
                </c:pt>
                <c:pt idx="520">
                  <c:v>36.6</c:v>
                </c:pt>
                <c:pt idx="521">
                  <c:v>23.4</c:v>
                </c:pt>
                <c:pt idx="522">
                  <c:v>55.9</c:v>
                </c:pt>
                <c:pt idx="523">
                  <c:v>56.7</c:v>
                </c:pt>
                <c:pt idx="524">
                  <c:v>43.8</c:v>
                </c:pt>
                <c:pt idx="525">
                  <c:v>53.6</c:v>
                </c:pt>
                <c:pt idx="526">
                  <c:v>36.1</c:v>
                </c:pt>
                <c:pt idx="527">
                  <c:v>50.7</c:v>
                </c:pt>
                <c:pt idx="528">
                  <c:v>57.1</c:v>
                </c:pt>
                <c:pt idx="529">
                  <c:v>57</c:v>
                </c:pt>
                <c:pt idx="530">
                  <c:v>35.5</c:v>
                </c:pt>
                <c:pt idx="531">
                  <c:v>52.3</c:v>
                </c:pt>
                <c:pt idx="532">
                  <c:v>65.3</c:v>
                </c:pt>
                <c:pt idx="533">
                  <c:v>44.1</c:v>
                </c:pt>
                <c:pt idx="534">
                  <c:v>63</c:v>
                </c:pt>
                <c:pt idx="535">
                  <c:v>41.5</c:v>
                </c:pt>
                <c:pt idx="536">
                  <c:v>56.2</c:v>
                </c:pt>
                <c:pt idx="537">
                  <c:v>63.4</c:v>
                </c:pt>
                <c:pt idx="538">
                  <c:v>63.3</c:v>
                </c:pt>
                <c:pt idx="539">
                  <c:v>64.2</c:v>
                </c:pt>
                <c:pt idx="540">
                  <c:v>17.3</c:v>
                </c:pt>
                <c:pt idx="541">
                  <c:v>51.1</c:v>
                </c:pt>
                <c:pt idx="542">
                  <c:v>30.5</c:v>
                </c:pt>
                <c:pt idx="543">
                  <c:v>35.200000000000003</c:v>
                </c:pt>
                <c:pt idx="544">
                  <c:v>44.6</c:v>
                </c:pt>
                <c:pt idx="545">
                  <c:v>82.8</c:v>
                </c:pt>
                <c:pt idx="546">
                  <c:v>14.8</c:v>
                </c:pt>
                <c:pt idx="547">
                  <c:v>68.099999999999994</c:v>
                </c:pt>
                <c:pt idx="548">
                  <c:v>78.099999999999994</c:v>
                </c:pt>
                <c:pt idx="549">
                  <c:v>54.6</c:v>
                </c:pt>
                <c:pt idx="550">
                  <c:v>73.8</c:v>
                </c:pt>
                <c:pt idx="551">
                  <c:v>73.5</c:v>
                </c:pt>
                <c:pt idx="552">
                  <c:v>47.1</c:v>
                </c:pt>
                <c:pt idx="553">
                  <c:v>73.099999999999994</c:v>
                </c:pt>
                <c:pt idx="554">
                  <c:v>39</c:v>
                </c:pt>
                <c:pt idx="555">
                  <c:v>2.5</c:v>
                </c:pt>
                <c:pt idx="556">
                  <c:v>68</c:v>
                </c:pt>
                <c:pt idx="557">
                  <c:v>44.3</c:v>
                </c:pt>
                <c:pt idx="558">
                  <c:v>53.6</c:v>
                </c:pt>
                <c:pt idx="559">
                  <c:v>37.9</c:v>
                </c:pt>
                <c:pt idx="560">
                  <c:v>57.4</c:v>
                </c:pt>
                <c:pt idx="561">
                  <c:v>67.900000000000006</c:v>
                </c:pt>
                <c:pt idx="562">
                  <c:v>55.1</c:v>
                </c:pt>
                <c:pt idx="563">
                  <c:v>54</c:v>
                </c:pt>
                <c:pt idx="564">
                  <c:v>52.1</c:v>
                </c:pt>
                <c:pt idx="565">
                  <c:v>48.4</c:v>
                </c:pt>
                <c:pt idx="566">
                  <c:v>41.4</c:v>
                </c:pt>
                <c:pt idx="567">
                  <c:v>54.5</c:v>
                </c:pt>
                <c:pt idx="568">
                  <c:v>40</c:v>
                </c:pt>
                <c:pt idx="569">
                  <c:v>60.3</c:v>
                </c:pt>
                <c:pt idx="570">
                  <c:v>50.4</c:v>
                </c:pt>
                <c:pt idx="571">
                  <c:v>59.8</c:v>
                </c:pt>
                <c:pt idx="572">
                  <c:v>22.8</c:v>
                </c:pt>
                <c:pt idx="573">
                  <c:v>74</c:v>
                </c:pt>
                <c:pt idx="574">
                  <c:v>64.3</c:v>
                </c:pt>
                <c:pt idx="575">
                  <c:v>80.5</c:v>
                </c:pt>
                <c:pt idx="576">
                  <c:v>74.400000000000006</c:v>
                </c:pt>
                <c:pt idx="577">
                  <c:v>70.5</c:v>
                </c:pt>
                <c:pt idx="578">
                  <c:v>87.8</c:v>
                </c:pt>
                <c:pt idx="579">
                  <c:v>75</c:v>
                </c:pt>
                <c:pt idx="580">
                  <c:v>97.9</c:v>
                </c:pt>
                <c:pt idx="581">
                  <c:v>77.2</c:v>
                </c:pt>
                <c:pt idx="582">
                  <c:v>72.099999999999994</c:v>
                </c:pt>
                <c:pt idx="583">
                  <c:v>81.2</c:v>
                </c:pt>
                <c:pt idx="584">
                  <c:v>62</c:v>
                </c:pt>
                <c:pt idx="585">
                  <c:v>79.5</c:v>
                </c:pt>
                <c:pt idx="586">
                  <c:v>90.3</c:v>
                </c:pt>
                <c:pt idx="587">
                  <c:v>91.5</c:v>
                </c:pt>
                <c:pt idx="588">
                  <c:v>65.599999999999994</c:v>
                </c:pt>
                <c:pt idx="589">
                  <c:v>67.7</c:v>
                </c:pt>
                <c:pt idx="590">
                  <c:v>95.2</c:v>
                </c:pt>
                <c:pt idx="591">
                  <c:v>96</c:v>
                </c:pt>
                <c:pt idx="592">
                  <c:v>73.400000000000006</c:v>
                </c:pt>
                <c:pt idx="593">
                  <c:v>90.6</c:v>
                </c:pt>
                <c:pt idx="594">
                  <c:v>91.3</c:v>
                </c:pt>
                <c:pt idx="595">
                  <c:v>82.2</c:v>
                </c:pt>
                <c:pt idx="596">
                  <c:v>87</c:v>
                </c:pt>
                <c:pt idx="597">
                  <c:v>78</c:v>
                </c:pt>
                <c:pt idx="598">
                  <c:v>97.9</c:v>
                </c:pt>
                <c:pt idx="599">
                  <c:v>91.4</c:v>
                </c:pt>
                <c:pt idx="600">
                  <c:v>75.3</c:v>
                </c:pt>
                <c:pt idx="601">
                  <c:v>90.8</c:v>
                </c:pt>
                <c:pt idx="602">
                  <c:v>79.599999999999994</c:v>
                </c:pt>
                <c:pt idx="603">
                  <c:v>71.900000000000006</c:v>
                </c:pt>
                <c:pt idx="604">
                  <c:v>73.2</c:v>
                </c:pt>
                <c:pt idx="605">
                  <c:v>93.3</c:v>
                </c:pt>
                <c:pt idx="606">
                  <c:v>94.2</c:v>
                </c:pt>
                <c:pt idx="607">
                  <c:v>96.7</c:v>
                </c:pt>
                <c:pt idx="608">
                  <c:v>74.400000000000006</c:v>
                </c:pt>
                <c:pt idx="609">
                  <c:v>69.599999999999994</c:v>
                </c:pt>
                <c:pt idx="610">
                  <c:v>93.7</c:v>
                </c:pt>
                <c:pt idx="611">
                  <c:v>91.9</c:v>
                </c:pt>
                <c:pt idx="612">
                  <c:v>79.2</c:v>
                </c:pt>
                <c:pt idx="613">
                  <c:v>84.8</c:v>
                </c:pt>
                <c:pt idx="614">
                  <c:v>82.3</c:v>
                </c:pt>
                <c:pt idx="615">
                  <c:v>80.3</c:v>
                </c:pt>
                <c:pt idx="616">
                  <c:v>83.4</c:v>
                </c:pt>
                <c:pt idx="617">
                  <c:v>77.8</c:v>
                </c:pt>
                <c:pt idx="618">
                  <c:v>94.6</c:v>
                </c:pt>
                <c:pt idx="619">
                  <c:v>90.2</c:v>
                </c:pt>
                <c:pt idx="620">
                  <c:v>80.400000000000006</c:v>
                </c:pt>
                <c:pt idx="621">
                  <c:v>77.5</c:v>
                </c:pt>
                <c:pt idx="622">
                  <c:v>62.4</c:v>
                </c:pt>
                <c:pt idx="623">
                  <c:v>84.5</c:v>
                </c:pt>
                <c:pt idx="624">
                  <c:v>66.099999999999994</c:v>
                </c:pt>
                <c:pt idx="625">
                  <c:v>74</c:v>
                </c:pt>
                <c:pt idx="626">
                  <c:v>86.2</c:v>
                </c:pt>
                <c:pt idx="627">
                  <c:v>95</c:v>
                </c:pt>
                <c:pt idx="628">
                  <c:v>90.7</c:v>
                </c:pt>
                <c:pt idx="629">
                  <c:v>70.3</c:v>
                </c:pt>
                <c:pt idx="630">
                  <c:v>93.4</c:v>
                </c:pt>
                <c:pt idx="631">
                  <c:v>76.7</c:v>
                </c:pt>
                <c:pt idx="632">
                  <c:v>73.900000000000006</c:v>
                </c:pt>
                <c:pt idx="633">
                  <c:v>76.599999999999994</c:v>
                </c:pt>
                <c:pt idx="634">
                  <c:v>79.900000000000006</c:v>
                </c:pt>
                <c:pt idx="635">
                  <c:v>94.9</c:v>
                </c:pt>
              </c:numCache>
            </c:numRef>
          </c:xVal>
          <c:yVal>
            <c:numRef>
              <c:f>NFP!$B$2:$B$637</c:f>
              <c:numCache>
                <c:formatCode>General</c:formatCode>
                <c:ptCount val="636"/>
                <c:pt idx="0">
                  <c:v>16192</c:v>
                </c:pt>
                <c:pt idx="1">
                  <c:v>7540</c:v>
                </c:pt>
                <c:pt idx="2">
                  <c:v>14455</c:v>
                </c:pt>
                <c:pt idx="3">
                  <c:v>15654</c:v>
                </c:pt>
                <c:pt idx="4">
                  <c:v>9567</c:v>
                </c:pt>
                <c:pt idx="5">
                  <c:v>14212</c:v>
                </c:pt>
                <c:pt idx="6">
                  <c:v>23093</c:v>
                </c:pt>
                <c:pt idx="7">
                  <c:v>11789</c:v>
                </c:pt>
                <c:pt idx="8">
                  <c:v>13534</c:v>
                </c:pt>
                <c:pt idx="9">
                  <c:v>13582</c:v>
                </c:pt>
                <c:pt idx="10">
                  <c:v>25035</c:v>
                </c:pt>
                <c:pt idx="11">
                  <c:v>24523</c:v>
                </c:pt>
                <c:pt idx="12">
                  <c:v>8302</c:v>
                </c:pt>
                <c:pt idx="13">
                  <c:v>12945</c:v>
                </c:pt>
                <c:pt idx="14">
                  <c:v>14331</c:v>
                </c:pt>
                <c:pt idx="15">
                  <c:v>12385</c:v>
                </c:pt>
                <c:pt idx="16">
                  <c:v>11232</c:v>
                </c:pt>
                <c:pt idx="17">
                  <c:v>11721</c:v>
                </c:pt>
                <c:pt idx="18">
                  <c:v>18025</c:v>
                </c:pt>
                <c:pt idx="19">
                  <c:v>22356</c:v>
                </c:pt>
                <c:pt idx="20">
                  <c:v>17595</c:v>
                </c:pt>
                <c:pt idx="21">
                  <c:v>32869</c:v>
                </c:pt>
                <c:pt idx="22">
                  <c:v>19939</c:v>
                </c:pt>
                <c:pt idx="23">
                  <c:v>21477</c:v>
                </c:pt>
                <c:pt idx="24">
                  <c:v>16662</c:v>
                </c:pt>
                <c:pt idx="25">
                  <c:v>15418</c:v>
                </c:pt>
                <c:pt idx="26">
                  <c:v>22910</c:v>
                </c:pt>
                <c:pt idx="27">
                  <c:v>19811</c:v>
                </c:pt>
                <c:pt idx="28">
                  <c:v>27212</c:v>
                </c:pt>
                <c:pt idx="29">
                  <c:v>11626</c:v>
                </c:pt>
                <c:pt idx="30">
                  <c:v>19558</c:v>
                </c:pt>
                <c:pt idx="31">
                  <c:v>20611</c:v>
                </c:pt>
                <c:pt idx="32">
                  <c:v>20756</c:v>
                </c:pt>
                <c:pt idx="33">
                  <c:v>38373</c:v>
                </c:pt>
                <c:pt idx="34">
                  <c:v>15260</c:v>
                </c:pt>
                <c:pt idx="35">
                  <c:v>21244</c:v>
                </c:pt>
                <c:pt idx="36">
                  <c:v>20664</c:v>
                </c:pt>
                <c:pt idx="37">
                  <c:v>30711</c:v>
                </c:pt>
                <c:pt idx="38">
                  <c:v>26315</c:v>
                </c:pt>
                <c:pt idx="39">
                  <c:v>22334</c:v>
                </c:pt>
                <c:pt idx="40">
                  <c:v>15583</c:v>
                </c:pt>
                <c:pt idx="41">
                  <c:v>36589</c:v>
                </c:pt>
                <c:pt idx="42">
                  <c:v>14217</c:v>
                </c:pt>
                <c:pt idx="43">
                  <c:v>19896</c:v>
                </c:pt>
                <c:pt idx="44">
                  <c:v>30133</c:v>
                </c:pt>
                <c:pt idx="45">
                  <c:v>19311</c:v>
                </c:pt>
                <c:pt idx="46">
                  <c:v>16990</c:v>
                </c:pt>
                <c:pt idx="47">
                  <c:v>6726</c:v>
                </c:pt>
                <c:pt idx="48">
                  <c:v>11079</c:v>
                </c:pt>
                <c:pt idx="49">
                  <c:v>21683</c:v>
                </c:pt>
                <c:pt idx="50">
                  <c:v>16640</c:v>
                </c:pt>
                <c:pt idx="51">
                  <c:v>7972</c:v>
                </c:pt>
                <c:pt idx="52">
                  <c:v>8330</c:v>
                </c:pt>
                <c:pt idx="53">
                  <c:v>14264</c:v>
                </c:pt>
                <c:pt idx="54">
                  <c:v>20936</c:v>
                </c:pt>
                <c:pt idx="55">
                  <c:v>15429</c:v>
                </c:pt>
                <c:pt idx="56">
                  <c:v>32710</c:v>
                </c:pt>
                <c:pt idx="57">
                  <c:v>22756</c:v>
                </c:pt>
                <c:pt idx="58">
                  <c:v>16613</c:v>
                </c:pt>
                <c:pt idx="59">
                  <c:v>29351</c:v>
                </c:pt>
                <c:pt idx="60">
                  <c:v>12283</c:v>
                </c:pt>
                <c:pt idx="61">
                  <c:v>19407</c:v>
                </c:pt>
                <c:pt idx="62">
                  <c:v>13418</c:v>
                </c:pt>
                <c:pt idx="63">
                  <c:v>12262</c:v>
                </c:pt>
                <c:pt idx="64">
                  <c:v>17018</c:v>
                </c:pt>
                <c:pt idx="65">
                  <c:v>17869</c:v>
                </c:pt>
                <c:pt idx="66">
                  <c:v>19764</c:v>
                </c:pt>
                <c:pt idx="67">
                  <c:v>20158</c:v>
                </c:pt>
                <c:pt idx="68">
                  <c:v>12606</c:v>
                </c:pt>
                <c:pt idx="69">
                  <c:v>11136</c:v>
                </c:pt>
                <c:pt idx="70">
                  <c:v>14828</c:v>
                </c:pt>
                <c:pt idx="71">
                  <c:v>14745</c:v>
                </c:pt>
                <c:pt idx="72">
                  <c:v>17465</c:v>
                </c:pt>
                <c:pt idx="73">
                  <c:v>6617</c:v>
                </c:pt>
                <c:pt idx="74">
                  <c:v>21773</c:v>
                </c:pt>
                <c:pt idx="75">
                  <c:v>13303</c:v>
                </c:pt>
                <c:pt idx="76">
                  <c:v>9660</c:v>
                </c:pt>
                <c:pt idx="77">
                  <c:v>16519</c:v>
                </c:pt>
                <c:pt idx="78">
                  <c:v>9683</c:v>
                </c:pt>
                <c:pt idx="79">
                  <c:v>17618</c:v>
                </c:pt>
                <c:pt idx="80">
                  <c:v>33409</c:v>
                </c:pt>
                <c:pt idx="81">
                  <c:v>14003</c:v>
                </c:pt>
                <c:pt idx="82">
                  <c:v>17478</c:v>
                </c:pt>
                <c:pt idx="83">
                  <c:v>9912</c:v>
                </c:pt>
                <c:pt idx="84">
                  <c:v>25517</c:v>
                </c:pt>
                <c:pt idx="85">
                  <c:v>15493</c:v>
                </c:pt>
                <c:pt idx="86">
                  <c:v>17519</c:v>
                </c:pt>
                <c:pt idx="87">
                  <c:v>13632</c:v>
                </c:pt>
                <c:pt idx="88">
                  <c:v>21611</c:v>
                </c:pt>
                <c:pt idx="89">
                  <c:v>6855</c:v>
                </c:pt>
                <c:pt idx="90">
                  <c:v>10126</c:v>
                </c:pt>
                <c:pt idx="91">
                  <c:v>14120</c:v>
                </c:pt>
                <c:pt idx="92">
                  <c:v>11960</c:v>
                </c:pt>
                <c:pt idx="93">
                  <c:v>25955</c:v>
                </c:pt>
                <c:pt idx="94">
                  <c:v>14453</c:v>
                </c:pt>
                <c:pt idx="95">
                  <c:v>29478</c:v>
                </c:pt>
                <c:pt idx="96">
                  <c:v>19430</c:v>
                </c:pt>
                <c:pt idx="97">
                  <c:v>18049</c:v>
                </c:pt>
                <c:pt idx="98">
                  <c:v>22533</c:v>
                </c:pt>
                <c:pt idx="99">
                  <c:v>14760</c:v>
                </c:pt>
                <c:pt idx="100">
                  <c:v>8531</c:v>
                </c:pt>
                <c:pt idx="101">
                  <c:v>13379</c:v>
                </c:pt>
                <c:pt idx="102">
                  <c:v>13962</c:v>
                </c:pt>
                <c:pt idx="103">
                  <c:v>14689</c:v>
                </c:pt>
                <c:pt idx="104">
                  <c:v>9985</c:v>
                </c:pt>
                <c:pt idx="105">
                  <c:v>12325</c:v>
                </c:pt>
                <c:pt idx="106">
                  <c:v>9807</c:v>
                </c:pt>
                <c:pt idx="107">
                  <c:v>13839</c:v>
                </c:pt>
                <c:pt idx="108">
                  <c:v>15339</c:v>
                </c:pt>
                <c:pt idx="109">
                  <c:v>15589</c:v>
                </c:pt>
                <c:pt idx="110">
                  <c:v>12726</c:v>
                </c:pt>
                <c:pt idx="111">
                  <c:v>19914</c:v>
                </c:pt>
                <c:pt idx="112">
                  <c:v>13130</c:v>
                </c:pt>
                <c:pt idx="113">
                  <c:v>14861</c:v>
                </c:pt>
                <c:pt idx="114">
                  <c:v>16167</c:v>
                </c:pt>
                <c:pt idx="115">
                  <c:v>13462</c:v>
                </c:pt>
                <c:pt idx="116">
                  <c:v>14008</c:v>
                </c:pt>
                <c:pt idx="117">
                  <c:v>14811</c:v>
                </c:pt>
                <c:pt idx="118">
                  <c:v>13163</c:v>
                </c:pt>
                <c:pt idx="119">
                  <c:v>11043</c:v>
                </c:pt>
                <c:pt idx="120">
                  <c:v>9746</c:v>
                </c:pt>
                <c:pt idx="121">
                  <c:v>11984</c:v>
                </c:pt>
                <c:pt idx="122">
                  <c:v>11396</c:v>
                </c:pt>
                <c:pt idx="123">
                  <c:v>11875</c:v>
                </c:pt>
                <c:pt idx="124">
                  <c:v>12803</c:v>
                </c:pt>
                <c:pt idx="125">
                  <c:v>9811</c:v>
                </c:pt>
                <c:pt idx="126">
                  <c:v>26943</c:v>
                </c:pt>
                <c:pt idx="127">
                  <c:v>8728</c:v>
                </c:pt>
                <c:pt idx="128">
                  <c:v>11300</c:v>
                </c:pt>
                <c:pt idx="129">
                  <c:v>11649</c:v>
                </c:pt>
                <c:pt idx="130">
                  <c:v>14347</c:v>
                </c:pt>
                <c:pt idx="131">
                  <c:v>17905</c:v>
                </c:pt>
                <c:pt idx="132">
                  <c:v>13221</c:v>
                </c:pt>
                <c:pt idx="133">
                  <c:v>12429</c:v>
                </c:pt>
                <c:pt idx="134">
                  <c:v>16267</c:v>
                </c:pt>
                <c:pt idx="135">
                  <c:v>14643</c:v>
                </c:pt>
                <c:pt idx="136">
                  <c:v>13914</c:v>
                </c:pt>
                <c:pt idx="137">
                  <c:v>15567</c:v>
                </c:pt>
                <c:pt idx="138">
                  <c:v>12675</c:v>
                </c:pt>
                <c:pt idx="139">
                  <c:v>5878</c:v>
                </c:pt>
                <c:pt idx="140">
                  <c:v>15738</c:v>
                </c:pt>
                <c:pt idx="141">
                  <c:v>16800</c:v>
                </c:pt>
                <c:pt idx="142">
                  <c:v>16595</c:v>
                </c:pt>
                <c:pt idx="143">
                  <c:v>12418</c:v>
                </c:pt>
                <c:pt idx="144">
                  <c:v>13298</c:v>
                </c:pt>
                <c:pt idx="145">
                  <c:v>14589</c:v>
                </c:pt>
                <c:pt idx="146">
                  <c:v>20380</c:v>
                </c:pt>
                <c:pt idx="147">
                  <c:v>19597</c:v>
                </c:pt>
                <c:pt idx="148">
                  <c:v>22373</c:v>
                </c:pt>
                <c:pt idx="149">
                  <c:v>13532</c:v>
                </c:pt>
                <c:pt idx="150">
                  <c:v>14362</c:v>
                </c:pt>
                <c:pt idx="151">
                  <c:v>6328</c:v>
                </c:pt>
                <c:pt idx="152">
                  <c:v>16131</c:v>
                </c:pt>
                <c:pt idx="153">
                  <c:v>16784</c:v>
                </c:pt>
                <c:pt idx="154">
                  <c:v>9899</c:v>
                </c:pt>
                <c:pt idx="155">
                  <c:v>9521</c:v>
                </c:pt>
                <c:pt idx="156">
                  <c:v>11301</c:v>
                </c:pt>
                <c:pt idx="157">
                  <c:v>10195</c:v>
                </c:pt>
                <c:pt idx="158">
                  <c:v>12952</c:v>
                </c:pt>
                <c:pt idx="159">
                  <c:v>13306</c:v>
                </c:pt>
                <c:pt idx="160">
                  <c:v>21146</c:v>
                </c:pt>
                <c:pt idx="161">
                  <c:v>18135</c:v>
                </c:pt>
                <c:pt idx="162">
                  <c:v>9696</c:v>
                </c:pt>
                <c:pt idx="163">
                  <c:v>11906</c:v>
                </c:pt>
                <c:pt idx="164">
                  <c:v>7103</c:v>
                </c:pt>
                <c:pt idx="165">
                  <c:v>9711</c:v>
                </c:pt>
                <c:pt idx="166">
                  <c:v>15382</c:v>
                </c:pt>
                <c:pt idx="167">
                  <c:v>7854</c:v>
                </c:pt>
                <c:pt idx="168">
                  <c:v>21417</c:v>
                </c:pt>
                <c:pt idx="169">
                  <c:v>15218</c:v>
                </c:pt>
                <c:pt idx="170">
                  <c:v>12488</c:v>
                </c:pt>
                <c:pt idx="171">
                  <c:v>12915</c:v>
                </c:pt>
                <c:pt idx="172">
                  <c:v>12214</c:v>
                </c:pt>
                <c:pt idx="173">
                  <c:v>11314</c:v>
                </c:pt>
                <c:pt idx="174">
                  <c:v>17505</c:v>
                </c:pt>
                <c:pt idx="175">
                  <c:v>15362</c:v>
                </c:pt>
                <c:pt idx="176">
                  <c:v>10950</c:v>
                </c:pt>
                <c:pt idx="177">
                  <c:v>19577</c:v>
                </c:pt>
                <c:pt idx="178">
                  <c:v>3317</c:v>
                </c:pt>
                <c:pt idx="179">
                  <c:v>20325</c:v>
                </c:pt>
                <c:pt idx="180">
                  <c:v>19377</c:v>
                </c:pt>
                <c:pt idx="181">
                  <c:v>17938</c:v>
                </c:pt>
                <c:pt idx="182">
                  <c:v>10006</c:v>
                </c:pt>
                <c:pt idx="183">
                  <c:v>21011</c:v>
                </c:pt>
                <c:pt idx="184">
                  <c:v>25050</c:v>
                </c:pt>
                <c:pt idx="185">
                  <c:v>19058</c:v>
                </c:pt>
                <c:pt idx="186">
                  <c:v>20960</c:v>
                </c:pt>
                <c:pt idx="187">
                  <c:v>8704</c:v>
                </c:pt>
                <c:pt idx="188">
                  <c:v>17849</c:v>
                </c:pt>
                <c:pt idx="189">
                  <c:v>23792</c:v>
                </c:pt>
                <c:pt idx="190">
                  <c:v>21613</c:v>
                </c:pt>
                <c:pt idx="191">
                  <c:v>21066</c:v>
                </c:pt>
                <c:pt idx="192">
                  <c:v>19845</c:v>
                </c:pt>
                <c:pt idx="193">
                  <c:v>14501</c:v>
                </c:pt>
                <c:pt idx="194">
                  <c:v>17538</c:v>
                </c:pt>
                <c:pt idx="195">
                  <c:v>25634</c:v>
                </c:pt>
                <c:pt idx="196">
                  <c:v>28832</c:v>
                </c:pt>
                <c:pt idx="197">
                  <c:v>11682</c:v>
                </c:pt>
                <c:pt idx="198">
                  <c:v>20291</c:v>
                </c:pt>
                <c:pt idx="199">
                  <c:v>13986</c:v>
                </c:pt>
                <c:pt idx="200">
                  <c:v>26295</c:v>
                </c:pt>
                <c:pt idx="201">
                  <c:v>23124</c:v>
                </c:pt>
                <c:pt idx="202">
                  <c:v>19193</c:v>
                </c:pt>
                <c:pt idx="203">
                  <c:v>12784</c:v>
                </c:pt>
                <c:pt idx="204">
                  <c:v>14774</c:v>
                </c:pt>
                <c:pt idx="205">
                  <c:v>13041</c:v>
                </c:pt>
                <c:pt idx="206">
                  <c:v>9108</c:v>
                </c:pt>
                <c:pt idx="207">
                  <c:v>14976</c:v>
                </c:pt>
                <c:pt idx="208">
                  <c:v>14574</c:v>
                </c:pt>
                <c:pt idx="209">
                  <c:v>16899</c:v>
                </c:pt>
                <c:pt idx="210">
                  <c:v>14570</c:v>
                </c:pt>
                <c:pt idx="211">
                  <c:v>11804</c:v>
                </c:pt>
                <c:pt idx="212">
                  <c:v>32288</c:v>
                </c:pt>
                <c:pt idx="213">
                  <c:v>8711</c:v>
                </c:pt>
                <c:pt idx="214">
                  <c:v>10080</c:v>
                </c:pt>
                <c:pt idx="215">
                  <c:v>13366</c:v>
                </c:pt>
                <c:pt idx="216">
                  <c:v>12837</c:v>
                </c:pt>
                <c:pt idx="217">
                  <c:v>15349</c:v>
                </c:pt>
                <c:pt idx="218">
                  <c:v>16000</c:v>
                </c:pt>
                <c:pt idx="219">
                  <c:v>7963</c:v>
                </c:pt>
                <c:pt idx="220">
                  <c:v>11369</c:v>
                </c:pt>
                <c:pt idx="221">
                  <c:v>16580</c:v>
                </c:pt>
                <c:pt idx="222">
                  <c:v>11251</c:v>
                </c:pt>
                <c:pt idx="223">
                  <c:v>18717</c:v>
                </c:pt>
                <c:pt idx="224">
                  <c:v>17148</c:v>
                </c:pt>
                <c:pt idx="225">
                  <c:v>14409</c:v>
                </c:pt>
                <c:pt idx="226">
                  <c:v>15009</c:v>
                </c:pt>
                <c:pt idx="227">
                  <c:v>10077</c:v>
                </c:pt>
                <c:pt idx="228">
                  <c:v>17755</c:v>
                </c:pt>
                <c:pt idx="229">
                  <c:v>24122</c:v>
                </c:pt>
                <c:pt idx="230">
                  <c:v>21685</c:v>
                </c:pt>
                <c:pt idx="231">
                  <c:v>18924</c:v>
                </c:pt>
                <c:pt idx="232">
                  <c:v>11245</c:v>
                </c:pt>
                <c:pt idx="233">
                  <c:v>10833</c:v>
                </c:pt>
                <c:pt idx="234">
                  <c:v>7493</c:v>
                </c:pt>
                <c:pt idx="235">
                  <c:v>10240</c:v>
                </c:pt>
                <c:pt idx="236">
                  <c:v>14392</c:v>
                </c:pt>
                <c:pt idx="237">
                  <c:v>10514</c:v>
                </c:pt>
                <c:pt idx="238">
                  <c:v>13225</c:v>
                </c:pt>
                <c:pt idx="239">
                  <c:v>15715</c:v>
                </c:pt>
                <c:pt idx="240">
                  <c:v>14336</c:v>
                </c:pt>
                <c:pt idx="241">
                  <c:v>23572</c:v>
                </c:pt>
                <c:pt idx="242">
                  <c:v>12959</c:v>
                </c:pt>
                <c:pt idx="243">
                  <c:v>11673</c:v>
                </c:pt>
                <c:pt idx="244">
                  <c:v>25706</c:v>
                </c:pt>
                <c:pt idx="245">
                  <c:v>13323</c:v>
                </c:pt>
                <c:pt idx="246">
                  <c:v>11420</c:v>
                </c:pt>
                <c:pt idx="247">
                  <c:v>11457</c:v>
                </c:pt>
                <c:pt idx="248">
                  <c:v>13649</c:v>
                </c:pt>
                <c:pt idx="249">
                  <c:v>10419</c:v>
                </c:pt>
                <c:pt idx="250">
                  <c:v>20209</c:v>
                </c:pt>
                <c:pt idx="251">
                  <c:v>18551</c:v>
                </c:pt>
                <c:pt idx="252">
                  <c:v>14421</c:v>
                </c:pt>
                <c:pt idx="253">
                  <c:v>18799</c:v>
                </c:pt>
                <c:pt idx="254">
                  <c:v>15169</c:v>
                </c:pt>
                <c:pt idx="255">
                  <c:v>28878</c:v>
                </c:pt>
                <c:pt idx="256">
                  <c:v>22717</c:v>
                </c:pt>
                <c:pt idx="257">
                  <c:v>20267</c:v>
                </c:pt>
                <c:pt idx="258">
                  <c:v>17775</c:v>
                </c:pt>
                <c:pt idx="259">
                  <c:v>16021</c:v>
                </c:pt>
                <c:pt idx="260">
                  <c:v>9263</c:v>
                </c:pt>
                <c:pt idx="261">
                  <c:v>11127</c:v>
                </c:pt>
                <c:pt idx="262">
                  <c:v>18481</c:v>
                </c:pt>
                <c:pt idx="263">
                  <c:v>21137</c:v>
                </c:pt>
                <c:pt idx="264">
                  <c:v>17235</c:v>
                </c:pt>
                <c:pt idx="265">
                  <c:v>22953</c:v>
                </c:pt>
                <c:pt idx="266">
                  <c:v>11737</c:v>
                </c:pt>
                <c:pt idx="267">
                  <c:v>8459</c:v>
                </c:pt>
                <c:pt idx="268">
                  <c:v>17922</c:v>
                </c:pt>
                <c:pt idx="269">
                  <c:v>11790</c:v>
                </c:pt>
                <c:pt idx="270">
                  <c:v>19074</c:v>
                </c:pt>
                <c:pt idx="271">
                  <c:v>14727</c:v>
                </c:pt>
                <c:pt idx="272">
                  <c:v>25511</c:v>
                </c:pt>
                <c:pt idx="273">
                  <c:v>18790</c:v>
                </c:pt>
                <c:pt idx="274">
                  <c:v>14093</c:v>
                </c:pt>
                <c:pt idx="275">
                  <c:v>11083</c:v>
                </c:pt>
                <c:pt idx="276">
                  <c:v>6213</c:v>
                </c:pt>
                <c:pt idx="277">
                  <c:v>15244</c:v>
                </c:pt>
                <c:pt idx="278">
                  <c:v>12090</c:v>
                </c:pt>
                <c:pt idx="279">
                  <c:v>12493</c:v>
                </c:pt>
                <c:pt idx="280">
                  <c:v>20693</c:v>
                </c:pt>
                <c:pt idx="281">
                  <c:v>9942</c:v>
                </c:pt>
                <c:pt idx="282">
                  <c:v>11502</c:v>
                </c:pt>
                <c:pt idx="283">
                  <c:v>16638</c:v>
                </c:pt>
                <c:pt idx="284">
                  <c:v>17970</c:v>
                </c:pt>
                <c:pt idx="285">
                  <c:v>19327</c:v>
                </c:pt>
                <c:pt idx="286">
                  <c:v>10118</c:v>
                </c:pt>
                <c:pt idx="287">
                  <c:v>11856</c:v>
                </c:pt>
                <c:pt idx="288">
                  <c:v>24786</c:v>
                </c:pt>
                <c:pt idx="289">
                  <c:v>13484</c:v>
                </c:pt>
                <c:pt idx="290">
                  <c:v>19333</c:v>
                </c:pt>
                <c:pt idx="291">
                  <c:v>16264</c:v>
                </c:pt>
                <c:pt idx="292">
                  <c:v>14696</c:v>
                </c:pt>
                <c:pt idx="293">
                  <c:v>12621</c:v>
                </c:pt>
                <c:pt idx="294">
                  <c:v>18796</c:v>
                </c:pt>
                <c:pt idx="295">
                  <c:v>21691</c:v>
                </c:pt>
                <c:pt idx="296">
                  <c:v>15565</c:v>
                </c:pt>
                <c:pt idx="297">
                  <c:v>11805</c:v>
                </c:pt>
                <c:pt idx="298">
                  <c:v>14473</c:v>
                </c:pt>
                <c:pt idx="299">
                  <c:v>21690</c:v>
                </c:pt>
                <c:pt idx="300">
                  <c:v>17680</c:v>
                </c:pt>
                <c:pt idx="301">
                  <c:v>10723</c:v>
                </c:pt>
                <c:pt idx="302">
                  <c:v>12341</c:v>
                </c:pt>
                <c:pt idx="303">
                  <c:v>12229</c:v>
                </c:pt>
                <c:pt idx="304">
                  <c:v>14427</c:v>
                </c:pt>
                <c:pt idx="305">
                  <c:v>11951</c:v>
                </c:pt>
                <c:pt idx="306">
                  <c:v>28836</c:v>
                </c:pt>
                <c:pt idx="307">
                  <c:v>25178</c:v>
                </c:pt>
                <c:pt idx="308">
                  <c:v>3110</c:v>
                </c:pt>
                <c:pt idx="309">
                  <c:v>15887</c:v>
                </c:pt>
                <c:pt idx="310">
                  <c:v>15373</c:v>
                </c:pt>
                <c:pt idx="311">
                  <c:v>12254</c:v>
                </c:pt>
                <c:pt idx="312">
                  <c:v>16749</c:v>
                </c:pt>
                <c:pt idx="313">
                  <c:v>10816</c:v>
                </c:pt>
                <c:pt idx="314">
                  <c:v>14588</c:v>
                </c:pt>
                <c:pt idx="315">
                  <c:v>18420</c:v>
                </c:pt>
                <c:pt idx="316">
                  <c:v>9585</c:v>
                </c:pt>
                <c:pt idx="317">
                  <c:v>8398</c:v>
                </c:pt>
                <c:pt idx="318">
                  <c:v>24599</c:v>
                </c:pt>
                <c:pt idx="319">
                  <c:v>23131</c:v>
                </c:pt>
                <c:pt idx="320">
                  <c:v>11580</c:v>
                </c:pt>
                <c:pt idx="321">
                  <c:v>23158</c:v>
                </c:pt>
                <c:pt idx="322">
                  <c:v>11559</c:v>
                </c:pt>
                <c:pt idx="323">
                  <c:v>7482</c:v>
                </c:pt>
                <c:pt idx="324">
                  <c:v>6200</c:v>
                </c:pt>
                <c:pt idx="325">
                  <c:v>15706</c:v>
                </c:pt>
                <c:pt idx="326">
                  <c:v>22962</c:v>
                </c:pt>
                <c:pt idx="327">
                  <c:v>17773</c:v>
                </c:pt>
                <c:pt idx="328">
                  <c:v>18070</c:v>
                </c:pt>
                <c:pt idx="329">
                  <c:v>10477</c:v>
                </c:pt>
                <c:pt idx="330">
                  <c:v>15692</c:v>
                </c:pt>
                <c:pt idx="331">
                  <c:v>2311</c:v>
                </c:pt>
                <c:pt idx="332">
                  <c:v>20188</c:v>
                </c:pt>
                <c:pt idx="333">
                  <c:v>21040</c:v>
                </c:pt>
                <c:pt idx="334">
                  <c:v>21461</c:v>
                </c:pt>
                <c:pt idx="335">
                  <c:v>13740</c:v>
                </c:pt>
                <c:pt idx="336">
                  <c:v>13210</c:v>
                </c:pt>
                <c:pt idx="337">
                  <c:v>15001</c:v>
                </c:pt>
                <c:pt idx="338">
                  <c:v>13244</c:v>
                </c:pt>
                <c:pt idx="339">
                  <c:v>11941</c:v>
                </c:pt>
                <c:pt idx="340">
                  <c:v>15181</c:v>
                </c:pt>
                <c:pt idx="341">
                  <c:v>16939</c:v>
                </c:pt>
                <c:pt idx="342">
                  <c:v>19938</c:v>
                </c:pt>
                <c:pt idx="343">
                  <c:v>17087</c:v>
                </c:pt>
                <c:pt idx="344">
                  <c:v>12884</c:v>
                </c:pt>
                <c:pt idx="345">
                  <c:v>7603</c:v>
                </c:pt>
                <c:pt idx="346">
                  <c:v>19131</c:v>
                </c:pt>
                <c:pt idx="347">
                  <c:v>14981</c:v>
                </c:pt>
                <c:pt idx="348">
                  <c:v>14029</c:v>
                </c:pt>
                <c:pt idx="349">
                  <c:v>24372</c:v>
                </c:pt>
                <c:pt idx="350">
                  <c:v>11470</c:v>
                </c:pt>
                <c:pt idx="351">
                  <c:v>14717</c:v>
                </c:pt>
                <c:pt idx="352">
                  <c:v>14019</c:v>
                </c:pt>
                <c:pt idx="353">
                  <c:v>10608</c:v>
                </c:pt>
                <c:pt idx="354">
                  <c:v>8387</c:v>
                </c:pt>
                <c:pt idx="355">
                  <c:v>17206</c:v>
                </c:pt>
                <c:pt idx="356">
                  <c:v>13331</c:v>
                </c:pt>
                <c:pt idx="357">
                  <c:v>21720</c:v>
                </c:pt>
                <c:pt idx="358">
                  <c:v>7035</c:v>
                </c:pt>
                <c:pt idx="359">
                  <c:v>11072</c:v>
                </c:pt>
                <c:pt idx="360">
                  <c:v>9349</c:v>
                </c:pt>
                <c:pt idx="361">
                  <c:v>16219</c:v>
                </c:pt>
                <c:pt idx="362">
                  <c:v>16466</c:v>
                </c:pt>
                <c:pt idx="363">
                  <c:v>14189</c:v>
                </c:pt>
                <c:pt idx="364">
                  <c:v>13899</c:v>
                </c:pt>
                <c:pt idx="365">
                  <c:v>15407</c:v>
                </c:pt>
                <c:pt idx="366">
                  <c:v>19511</c:v>
                </c:pt>
                <c:pt idx="367">
                  <c:v>11887</c:v>
                </c:pt>
                <c:pt idx="368">
                  <c:v>17655</c:v>
                </c:pt>
                <c:pt idx="369">
                  <c:v>13876</c:v>
                </c:pt>
                <c:pt idx="370">
                  <c:v>13445</c:v>
                </c:pt>
                <c:pt idx="371">
                  <c:v>12629</c:v>
                </c:pt>
                <c:pt idx="372">
                  <c:v>9770</c:v>
                </c:pt>
                <c:pt idx="373">
                  <c:v>10624</c:v>
                </c:pt>
                <c:pt idx="374">
                  <c:v>14448</c:v>
                </c:pt>
                <c:pt idx="375">
                  <c:v>12578</c:v>
                </c:pt>
                <c:pt idx="376">
                  <c:v>12180</c:v>
                </c:pt>
                <c:pt idx="377">
                  <c:v>16055</c:v>
                </c:pt>
                <c:pt idx="378">
                  <c:v>8865</c:v>
                </c:pt>
                <c:pt idx="379">
                  <c:v>11689</c:v>
                </c:pt>
                <c:pt idx="380">
                  <c:v>12323</c:v>
                </c:pt>
                <c:pt idx="381">
                  <c:v>21820</c:v>
                </c:pt>
                <c:pt idx="382">
                  <c:v>33299</c:v>
                </c:pt>
                <c:pt idx="383">
                  <c:v>17932</c:v>
                </c:pt>
                <c:pt idx="384">
                  <c:v>21356</c:v>
                </c:pt>
                <c:pt idx="385">
                  <c:v>21805</c:v>
                </c:pt>
                <c:pt idx="386">
                  <c:v>23383</c:v>
                </c:pt>
                <c:pt idx="387">
                  <c:v>11701</c:v>
                </c:pt>
                <c:pt idx="388">
                  <c:v>11033</c:v>
                </c:pt>
                <c:pt idx="389">
                  <c:v>10891</c:v>
                </c:pt>
                <c:pt idx="390">
                  <c:v>12357</c:v>
                </c:pt>
                <c:pt idx="391">
                  <c:v>18727</c:v>
                </c:pt>
                <c:pt idx="392">
                  <c:v>10412</c:v>
                </c:pt>
                <c:pt idx="393">
                  <c:v>15843</c:v>
                </c:pt>
                <c:pt idx="394">
                  <c:v>18888</c:v>
                </c:pt>
                <c:pt idx="395">
                  <c:v>13606</c:v>
                </c:pt>
                <c:pt idx="396">
                  <c:v>13544</c:v>
                </c:pt>
                <c:pt idx="397">
                  <c:v>10565</c:v>
                </c:pt>
                <c:pt idx="398">
                  <c:v>19031</c:v>
                </c:pt>
                <c:pt idx="399">
                  <c:v>14823</c:v>
                </c:pt>
                <c:pt idx="400">
                  <c:v>17541</c:v>
                </c:pt>
                <c:pt idx="401">
                  <c:v>16861</c:v>
                </c:pt>
                <c:pt idx="402">
                  <c:v>30868</c:v>
                </c:pt>
                <c:pt idx="403">
                  <c:v>18733</c:v>
                </c:pt>
                <c:pt idx="404">
                  <c:v>30014</c:v>
                </c:pt>
                <c:pt idx="405">
                  <c:v>18647</c:v>
                </c:pt>
                <c:pt idx="406">
                  <c:v>17696</c:v>
                </c:pt>
                <c:pt idx="407">
                  <c:v>15656</c:v>
                </c:pt>
                <c:pt idx="408">
                  <c:v>22491</c:v>
                </c:pt>
                <c:pt idx="409">
                  <c:v>13617</c:v>
                </c:pt>
                <c:pt idx="410">
                  <c:v>18210</c:v>
                </c:pt>
                <c:pt idx="411">
                  <c:v>15830</c:v>
                </c:pt>
                <c:pt idx="412">
                  <c:v>20065</c:v>
                </c:pt>
                <c:pt idx="413">
                  <c:v>25233</c:v>
                </c:pt>
                <c:pt idx="414">
                  <c:v>16811</c:v>
                </c:pt>
                <c:pt idx="415">
                  <c:v>11690</c:v>
                </c:pt>
                <c:pt idx="416">
                  <c:v>16201</c:v>
                </c:pt>
                <c:pt idx="417">
                  <c:v>10355</c:v>
                </c:pt>
                <c:pt idx="418">
                  <c:v>19809</c:v>
                </c:pt>
                <c:pt idx="419">
                  <c:v>14994</c:v>
                </c:pt>
                <c:pt idx="420">
                  <c:v>13180</c:v>
                </c:pt>
                <c:pt idx="421">
                  <c:v>24126</c:v>
                </c:pt>
                <c:pt idx="422">
                  <c:v>19844</c:v>
                </c:pt>
                <c:pt idx="423">
                  <c:v>18482</c:v>
                </c:pt>
                <c:pt idx="424">
                  <c:v>15744</c:v>
                </c:pt>
                <c:pt idx="425">
                  <c:v>16465</c:v>
                </c:pt>
                <c:pt idx="426">
                  <c:v>19206</c:v>
                </c:pt>
                <c:pt idx="427">
                  <c:v>14491</c:v>
                </c:pt>
                <c:pt idx="428">
                  <c:v>15063</c:v>
                </c:pt>
                <c:pt idx="429">
                  <c:v>16113</c:v>
                </c:pt>
                <c:pt idx="430">
                  <c:v>20032</c:v>
                </c:pt>
                <c:pt idx="431">
                  <c:v>17091</c:v>
                </c:pt>
                <c:pt idx="432">
                  <c:v>17650</c:v>
                </c:pt>
                <c:pt idx="433">
                  <c:v>17196</c:v>
                </c:pt>
                <c:pt idx="434">
                  <c:v>14418</c:v>
                </c:pt>
                <c:pt idx="435">
                  <c:v>22251</c:v>
                </c:pt>
                <c:pt idx="436">
                  <c:v>26850</c:v>
                </c:pt>
                <c:pt idx="437">
                  <c:v>13021</c:v>
                </c:pt>
                <c:pt idx="438">
                  <c:v>18158</c:v>
                </c:pt>
                <c:pt idx="439">
                  <c:v>14448</c:v>
                </c:pt>
                <c:pt idx="440">
                  <c:v>14518</c:v>
                </c:pt>
                <c:pt idx="441">
                  <c:v>17400</c:v>
                </c:pt>
                <c:pt idx="442">
                  <c:v>15347</c:v>
                </c:pt>
                <c:pt idx="443">
                  <c:v>18026</c:v>
                </c:pt>
                <c:pt idx="444">
                  <c:v>14437</c:v>
                </c:pt>
                <c:pt idx="445">
                  <c:v>18550</c:v>
                </c:pt>
                <c:pt idx="446">
                  <c:v>11411</c:v>
                </c:pt>
                <c:pt idx="447">
                  <c:v>12631</c:v>
                </c:pt>
                <c:pt idx="448">
                  <c:v>19619</c:v>
                </c:pt>
                <c:pt idx="449">
                  <c:v>17381</c:v>
                </c:pt>
                <c:pt idx="450">
                  <c:v>14481</c:v>
                </c:pt>
                <c:pt idx="451">
                  <c:v>5732</c:v>
                </c:pt>
                <c:pt idx="452">
                  <c:v>20827</c:v>
                </c:pt>
                <c:pt idx="453">
                  <c:v>21231</c:v>
                </c:pt>
                <c:pt idx="454">
                  <c:v>14058</c:v>
                </c:pt>
                <c:pt idx="455">
                  <c:v>29975</c:v>
                </c:pt>
                <c:pt idx="456">
                  <c:v>11327</c:v>
                </c:pt>
                <c:pt idx="457">
                  <c:v>9326</c:v>
                </c:pt>
                <c:pt idx="458">
                  <c:v>21753</c:v>
                </c:pt>
                <c:pt idx="459">
                  <c:v>14338</c:v>
                </c:pt>
                <c:pt idx="460">
                  <c:v>15964</c:v>
                </c:pt>
                <c:pt idx="461">
                  <c:v>12723</c:v>
                </c:pt>
                <c:pt idx="462">
                  <c:v>10936</c:v>
                </c:pt>
                <c:pt idx="463">
                  <c:v>14066</c:v>
                </c:pt>
                <c:pt idx="464">
                  <c:v>20413</c:v>
                </c:pt>
                <c:pt idx="465">
                  <c:v>13834</c:v>
                </c:pt>
                <c:pt idx="466">
                  <c:v>13760</c:v>
                </c:pt>
                <c:pt idx="467">
                  <c:v>18606</c:v>
                </c:pt>
                <c:pt idx="468">
                  <c:v>6039</c:v>
                </c:pt>
                <c:pt idx="469">
                  <c:v>32858</c:v>
                </c:pt>
                <c:pt idx="470">
                  <c:v>11694</c:v>
                </c:pt>
                <c:pt idx="471">
                  <c:v>13749</c:v>
                </c:pt>
                <c:pt idx="472">
                  <c:v>16162</c:v>
                </c:pt>
                <c:pt idx="473">
                  <c:v>24674</c:v>
                </c:pt>
                <c:pt idx="474">
                  <c:v>9281</c:v>
                </c:pt>
                <c:pt idx="475">
                  <c:v>9571</c:v>
                </c:pt>
                <c:pt idx="476">
                  <c:v>8712</c:v>
                </c:pt>
                <c:pt idx="477">
                  <c:v>11003</c:v>
                </c:pt>
                <c:pt idx="478">
                  <c:v>24082</c:v>
                </c:pt>
                <c:pt idx="479">
                  <c:v>16096</c:v>
                </c:pt>
                <c:pt idx="480">
                  <c:v>12316</c:v>
                </c:pt>
                <c:pt idx="481">
                  <c:v>14398</c:v>
                </c:pt>
                <c:pt idx="482">
                  <c:v>21445</c:v>
                </c:pt>
                <c:pt idx="483">
                  <c:v>7677</c:v>
                </c:pt>
                <c:pt idx="484">
                  <c:v>10491</c:v>
                </c:pt>
                <c:pt idx="485">
                  <c:v>10523</c:v>
                </c:pt>
                <c:pt idx="486">
                  <c:v>10434</c:v>
                </c:pt>
                <c:pt idx="487">
                  <c:v>8912</c:v>
                </c:pt>
                <c:pt idx="488">
                  <c:v>14579</c:v>
                </c:pt>
                <c:pt idx="489">
                  <c:v>14249</c:v>
                </c:pt>
                <c:pt idx="490">
                  <c:v>14774</c:v>
                </c:pt>
                <c:pt idx="491">
                  <c:v>8426</c:v>
                </c:pt>
                <c:pt idx="492">
                  <c:v>12508</c:v>
                </c:pt>
                <c:pt idx="493">
                  <c:v>13436</c:v>
                </c:pt>
                <c:pt idx="494">
                  <c:v>18544</c:v>
                </c:pt>
                <c:pt idx="495">
                  <c:v>26027</c:v>
                </c:pt>
                <c:pt idx="496">
                  <c:v>20980</c:v>
                </c:pt>
                <c:pt idx="497">
                  <c:v>13804</c:v>
                </c:pt>
                <c:pt idx="498">
                  <c:v>14124</c:v>
                </c:pt>
                <c:pt idx="499">
                  <c:v>18421</c:v>
                </c:pt>
                <c:pt idx="500">
                  <c:v>11278</c:v>
                </c:pt>
                <c:pt idx="501">
                  <c:v>13401</c:v>
                </c:pt>
                <c:pt idx="502">
                  <c:v>14248</c:v>
                </c:pt>
                <c:pt idx="503">
                  <c:v>8232</c:v>
                </c:pt>
                <c:pt idx="504">
                  <c:v>19487</c:v>
                </c:pt>
                <c:pt idx="505">
                  <c:v>13954</c:v>
                </c:pt>
                <c:pt idx="506">
                  <c:v>15570</c:v>
                </c:pt>
                <c:pt idx="507">
                  <c:v>13165</c:v>
                </c:pt>
                <c:pt idx="508">
                  <c:v>10533</c:v>
                </c:pt>
                <c:pt idx="509">
                  <c:v>6903</c:v>
                </c:pt>
                <c:pt idx="510">
                  <c:v>12066</c:v>
                </c:pt>
                <c:pt idx="511">
                  <c:v>13144</c:v>
                </c:pt>
                <c:pt idx="512">
                  <c:v>12544</c:v>
                </c:pt>
                <c:pt idx="513">
                  <c:v>11845</c:v>
                </c:pt>
                <c:pt idx="514">
                  <c:v>14961</c:v>
                </c:pt>
                <c:pt idx="515">
                  <c:v>12274</c:v>
                </c:pt>
                <c:pt idx="516">
                  <c:v>11699</c:v>
                </c:pt>
                <c:pt idx="517">
                  <c:v>13235</c:v>
                </c:pt>
                <c:pt idx="518">
                  <c:v>11344</c:v>
                </c:pt>
                <c:pt idx="519">
                  <c:v>12959</c:v>
                </c:pt>
                <c:pt idx="520">
                  <c:v>7945</c:v>
                </c:pt>
                <c:pt idx="521">
                  <c:v>15769</c:v>
                </c:pt>
                <c:pt idx="522">
                  <c:v>11627</c:v>
                </c:pt>
                <c:pt idx="523">
                  <c:v>24844</c:v>
                </c:pt>
                <c:pt idx="524">
                  <c:v>18769</c:v>
                </c:pt>
                <c:pt idx="525">
                  <c:v>17329</c:v>
                </c:pt>
                <c:pt idx="526">
                  <c:v>12786</c:v>
                </c:pt>
                <c:pt idx="527">
                  <c:v>16742</c:v>
                </c:pt>
                <c:pt idx="528">
                  <c:v>13280</c:v>
                </c:pt>
                <c:pt idx="529">
                  <c:v>12160</c:v>
                </c:pt>
                <c:pt idx="530">
                  <c:v>19359</c:v>
                </c:pt>
                <c:pt idx="531">
                  <c:v>16720</c:v>
                </c:pt>
                <c:pt idx="532">
                  <c:v>19357</c:v>
                </c:pt>
                <c:pt idx="533">
                  <c:v>22816</c:v>
                </c:pt>
                <c:pt idx="534">
                  <c:v>15450</c:v>
                </c:pt>
                <c:pt idx="535">
                  <c:v>13277</c:v>
                </c:pt>
                <c:pt idx="536">
                  <c:v>16899</c:v>
                </c:pt>
                <c:pt idx="537">
                  <c:v>16199</c:v>
                </c:pt>
                <c:pt idx="538">
                  <c:v>15594</c:v>
                </c:pt>
                <c:pt idx="539">
                  <c:v>18756</c:v>
                </c:pt>
                <c:pt idx="540">
                  <c:v>14860</c:v>
                </c:pt>
                <c:pt idx="541">
                  <c:v>24122</c:v>
                </c:pt>
                <c:pt idx="542">
                  <c:v>14361</c:v>
                </c:pt>
                <c:pt idx="543">
                  <c:v>16620</c:v>
                </c:pt>
                <c:pt idx="544">
                  <c:v>18449</c:v>
                </c:pt>
                <c:pt idx="545">
                  <c:v>15902</c:v>
                </c:pt>
                <c:pt idx="546">
                  <c:v>9574</c:v>
                </c:pt>
                <c:pt idx="547">
                  <c:v>16984</c:v>
                </c:pt>
                <c:pt idx="548">
                  <c:v>21229</c:v>
                </c:pt>
                <c:pt idx="549">
                  <c:v>15560</c:v>
                </c:pt>
                <c:pt idx="550">
                  <c:v>12907</c:v>
                </c:pt>
                <c:pt idx="551">
                  <c:v>20638</c:v>
                </c:pt>
                <c:pt idx="552">
                  <c:v>16765</c:v>
                </c:pt>
                <c:pt idx="553">
                  <c:v>14268</c:v>
                </c:pt>
                <c:pt idx="554">
                  <c:v>12614</c:v>
                </c:pt>
                <c:pt idx="555">
                  <c:v>8831</c:v>
                </c:pt>
                <c:pt idx="556">
                  <c:v>15121</c:v>
                </c:pt>
                <c:pt idx="557">
                  <c:v>26329</c:v>
                </c:pt>
                <c:pt idx="558">
                  <c:v>13519</c:v>
                </c:pt>
                <c:pt idx="559">
                  <c:v>12666</c:v>
                </c:pt>
                <c:pt idx="560">
                  <c:v>21953</c:v>
                </c:pt>
                <c:pt idx="561">
                  <c:v>13791</c:v>
                </c:pt>
                <c:pt idx="562">
                  <c:v>20496</c:v>
                </c:pt>
                <c:pt idx="563">
                  <c:v>14744</c:v>
                </c:pt>
                <c:pt idx="564">
                  <c:v>13734</c:v>
                </c:pt>
                <c:pt idx="565">
                  <c:v>15630</c:v>
                </c:pt>
                <c:pt idx="566">
                  <c:v>12312</c:v>
                </c:pt>
                <c:pt idx="567">
                  <c:v>19048</c:v>
                </c:pt>
                <c:pt idx="568">
                  <c:v>11487</c:v>
                </c:pt>
                <c:pt idx="569">
                  <c:v>14614</c:v>
                </c:pt>
                <c:pt idx="570">
                  <c:v>13370</c:v>
                </c:pt>
                <c:pt idx="571">
                  <c:v>18918</c:v>
                </c:pt>
                <c:pt idx="572">
                  <c:v>7486</c:v>
                </c:pt>
                <c:pt idx="573">
                  <c:v>12825</c:v>
                </c:pt>
                <c:pt idx="574">
                  <c:v>13221</c:v>
                </c:pt>
                <c:pt idx="575">
                  <c:v>11931</c:v>
                </c:pt>
                <c:pt idx="576">
                  <c:v>14087</c:v>
                </c:pt>
                <c:pt idx="577">
                  <c:v>37432</c:v>
                </c:pt>
                <c:pt idx="578">
                  <c:v>13520</c:v>
                </c:pt>
                <c:pt idx="579">
                  <c:v>23277</c:v>
                </c:pt>
                <c:pt idx="580">
                  <c:v>6516</c:v>
                </c:pt>
                <c:pt idx="581">
                  <c:v>32461</c:v>
                </c:pt>
                <c:pt idx="582">
                  <c:v>27508</c:v>
                </c:pt>
                <c:pt idx="583">
                  <c:v>16739</c:v>
                </c:pt>
                <c:pt idx="584">
                  <c:v>18286</c:v>
                </c:pt>
                <c:pt idx="585">
                  <c:v>17402</c:v>
                </c:pt>
                <c:pt idx="586">
                  <c:v>13091</c:v>
                </c:pt>
                <c:pt idx="587">
                  <c:v>6788</c:v>
                </c:pt>
                <c:pt idx="588">
                  <c:v>12458</c:v>
                </c:pt>
                <c:pt idx="589">
                  <c:v>20623</c:v>
                </c:pt>
                <c:pt idx="590">
                  <c:v>12783</c:v>
                </c:pt>
                <c:pt idx="591">
                  <c:v>7267</c:v>
                </c:pt>
                <c:pt idx="592">
                  <c:v>16222</c:v>
                </c:pt>
                <c:pt idx="593">
                  <c:v>13688</c:v>
                </c:pt>
                <c:pt idx="594">
                  <c:v>13061</c:v>
                </c:pt>
                <c:pt idx="595">
                  <c:v>19694</c:v>
                </c:pt>
                <c:pt idx="596">
                  <c:v>11154</c:v>
                </c:pt>
                <c:pt idx="597">
                  <c:v>15411</c:v>
                </c:pt>
                <c:pt idx="598">
                  <c:v>2170</c:v>
                </c:pt>
                <c:pt idx="599">
                  <c:v>3400</c:v>
                </c:pt>
                <c:pt idx="600">
                  <c:v>19820</c:v>
                </c:pt>
                <c:pt idx="601">
                  <c:v>9168</c:v>
                </c:pt>
                <c:pt idx="602">
                  <c:v>22413</c:v>
                </c:pt>
                <c:pt idx="603">
                  <c:v>16282</c:v>
                </c:pt>
                <c:pt idx="604">
                  <c:v>21076</c:v>
                </c:pt>
                <c:pt idx="605">
                  <c:v>18549</c:v>
                </c:pt>
                <c:pt idx="606">
                  <c:v>4007</c:v>
                </c:pt>
                <c:pt idx="607">
                  <c:v>3110</c:v>
                </c:pt>
                <c:pt idx="608">
                  <c:v>17474</c:v>
                </c:pt>
                <c:pt idx="609">
                  <c:v>33310</c:v>
                </c:pt>
                <c:pt idx="610">
                  <c:v>4870</c:v>
                </c:pt>
                <c:pt idx="611">
                  <c:v>10366</c:v>
                </c:pt>
                <c:pt idx="612">
                  <c:v>18746</c:v>
                </c:pt>
                <c:pt idx="613">
                  <c:v>19612</c:v>
                </c:pt>
                <c:pt idx="614">
                  <c:v>16547</c:v>
                </c:pt>
                <c:pt idx="615">
                  <c:v>12424</c:v>
                </c:pt>
                <c:pt idx="616">
                  <c:v>13168</c:v>
                </c:pt>
                <c:pt idx="617">
                  <c:v>16668</c:v>
                </c:pt>
                <c:pt idx="618">
                  <c:v>9220</c:v>
                </c:pt>
                <c:pt idx="619">
                  <c:v>22459</c:v>
                </c:pt>
                <c:pt idx="620">
                  <c:v>15153</c:v>
                </c:pt>
                <c:pt idx="621">
                  <c:v>14678</c:v>
                </c:pt>
                <c:pt idx="622">
                  <c:v>18122</c:v>
                </c:pt>
                <c:pt idx="623">
                  <c:v>20037</c:v>
                </c:pt>
                <c:pt idx="624">
                  <c:v>33888</c:v>
                </c:pt>
                <c:pt idx="625">
                  <c:v>15944</c:v>
                </c:pt>
                <c:pt idx="626">
                  <c:v>11509</c:v>
                </c:pt>
                <c:pt idx="627">
                  <c:v>6704</c:v>
                </c:pt>
                <c:pt idx="628">
                  <c:v>3099</c:v>
                </c:pt>
                <c:pt idx="629">
                  <c:v>19464</c:v>
                </c:pt>
                <c:pt idx="630">
                  <c:v>3008</c:v>
                </c:pt>
                <c:pt idx="631">
                  <c:v>14573</c:v>
                </c:pt>
                <c:pt idx="632">
                  <c:v>16473</c:v>
                </c:pt>
                <c:pt idx="633">
                  <c:v>7247</c:v>
                </c:pt>
                <c:pt idx="634">
                  <c:v>14892</c:v>
                </c:pt>
                <c:pt idx="635">
                  <c:v>3120</c:v>
                </c:pt>
              </c:numCache>
            </c:numRef>
          </c:yVal>
          <c:bubbleSize>
            <c:numRef>
              <c:f>NFP!$D$2:$D$637</c:f>
              <c:numCache>
                <c:formatCode>General</c:formatCode>
                <c:ptCount val="636"/>
                <c:pt idx="0">
                  <c:v>16</c:v>
                </c:pt>
                <c:pt idx="1">
                  <c:v>100</c:v>
                </c:pt>
                <c:pt idx="2">
                  <c:v>32</c:v>
                </c:pt>
                <c:pt idx="3">
                  <c:v>30</c:v>
                </c:pt>
                <c:pt idx="4">
                  <c:v>81</c:v>
                </c:pt>
                <c:pt idx="5">
                  <c:v>27</c:v>
                </c:pt>
                <c:pt idx="6">
                  <c:v>33</c:v>
                </c:pt>
                <c:pt idx="7">
                  <c:v>27</c:v>
                </c:pt>
                <c:pt idx="8">
                  <c:v>82</c:v>
                </c:pt>
                <c:pt idx="9">
                  <c:v>68</c:v>
                </c:pt>
                <c:pt idx="10">
                  <c:v>21</c:v>
                </c:pt>
                <c:pt idx="11">
                  <c:v>20</c:v>
                </c:pt>
                <c:pt idx="12">
                  <c:v>19</c:v>
                </c:pt>
                <c:pt idx="13">
                  <c:v>16</c:v>
                </c:pt>
                <c:pt idx="14">
                  <c:v>24</c:v>
                </c:pt>
                <c:pt idx="15">
                  <c:v>22</c:v>
                </c:pt>
                <c:pt idx="16">
                  <c:v>38</c:v>
                </c:pt>
                <c:pt idx="17">
                  <c:v>61</c:v>
                </c:pt>
                <c:pt idx="18">
                  <c:v>16</c:v>
                </c:pt>
                <c:pt idx="19">
                  <c:v>25</c:v>
                </c:pt>
                <c:pt idx="20">
                  <c:v>32</c:v>
                </c:pt>
                <c:pt idx="21">
                  <c:v>19</c:v>
                </c:pt>
                <c:pt idx="22">
                  <c:v>13</c:v>
                </c:pt>
                <c:pt idx="23">
                  <c:v>21</c:v>
                </c:pt>
                <c:pt idx="24">
                  <c:v>41</c:v>
                </c:pt>
                <c:pt idx="25">
                  <c:v>37</c:v>
                </c:pt>
                <c:pt idx="26">
                  <c:v>15</c:v>
                </c:pt>
                <c:pt idx="27">
                  <c:v>33</c:v>
                </c:pt>
                <c:pt idx="28">
                  <c:v>53</c:v>
                </c:pt>
                <c:pt idx="29">
                  <c:v>22</c:v>
                </c:pt>
                <c:pt idx="30">
                  <c:v>34</c:v>
                </c:pt>
                <c:pt idx="31">
                  <c:v>15</c:v>
                </c:pt>
                <c:pt idx="32">
                  <c:v>15</c:v>
                </c:pt>
                <c:pt idx="33">
                  <c:v>11</c:v>
                </c:pt>
                <c:pt idx="34">
                  <c:v>26</c:v>
                </c:pt>
                <c:pt idx="35">
                  <c:v>27</c:v>
                </c:pt>
                <c:pt idx="36">
                  <c:v>24</c:v>
                </c:pt>
                <c:pt idx="37">
                  <c:v>11</c:v>
                </c:pt>
                <c:pt idx="38">
                  <c:v>35</c:v>
                </c:pt>
                <c:pt idx="39">
                  <c:v>52</c:v>
                </c:pt>
                <c:pt idx="40">
                  <c:v>13</c:v>
                </c:pt>
                <c:pt idx="41">
                  <c:v>20</c:v>
                </c:pt>
                <c:pt idx="42">
                  <c:v>32</c:v>
                </c:pt>
                <c:pt idx="43">
                  <c:v>26</c:v>
                </c:pt>
                <c:pt idx="44">
                  <c:v>8</c:v>
                </c:pt>
                <c:pt idx="45">
                  <c:v>14</c:v>
                </c:pt>
                <c:pt idx="46">
                  <c:v>39</c:v>
                </c:pt>
                <c:pt idx="47">
                  <c:v>13</c:v>
                </c:pt>
                <c:pt idx="48">
                  <c:v>13</c:v>
                </c:pt>
                <c:pt idx="49">
                  <c:v>48</c:v>
                </c:pt>
                <c:pt idx="50">
                  <c:v>28</c:v>
                </c:pt>
                <c:pt idx="51">
                  <c:v>37</c:v>
                </c:pt>
                <c:pt idx="52">
                  <c:v>10</c:v>
                </c:pt>
                <c:pt idx="53">
                  <c:v>63</c:v>
                </c:pt>
                <c:pt idx="54">
                  <c:v>47</c:v>
                </c:pt>
                <c:pt idx="55">
                  <c:v>70</c:v>
                </c:pt>
                <c:pt idx="56">
                  <c:v>11</c:v>
                </c:pt>
                <c:pt idx="57">
                  <c:v>16</c:v>
                </c:pt>
                <c:pt idx="58">
                  <c:v>77</c:v>
                </c:pt>
                <c:pt idx="59">
                  <c:v>22</c:v>
                </c:pt>
                <c:pt idx="60">
                  <c:v>16</c:v>
                </c:pt>
                <c:pt idx="61">
                  <c:v>19</c:v>
                </c:pt>
                <c:pt idx="62">
                  <c:v>68</c:v>
                </c:pt>
                <c:pt idx="63">
                  <c:v>25</c:v>
                </c:pt>
                <c:pt idx="64">
                  <c:v>27</c:v>
                </c:pt>
                <c:pt idx="65">
                  <c:v>41</c:v>
                </c:pt>
                <c:pt idx="66">
                  <c:v>23</c:v>
                </c:pt>
                <c:pt idx="67">
                  <c:v>14</c:v>
                </c:pt>
                <c:pt idx="68">
                  <c:v>31</c:v>
                </c:pt>
                <c:pt idx="69">
                  <c:v>53</c:v>
                </c:pt>
                <c:pt idx="70">
                  <c:v>24</c:v>
                </c:pt>
                <c:pt idx="71">
                  <c:v>30</c:v>
                </c:pt>
                <c:pt idx="72">
                  <c:v>15</c:v>
                </c:pt>
                <c:pt idx="73">
                  <c:v>44</c:v>
                </c:pt>
                <c:pt idx="74">
                  <c:v>57</c:v>
                </c:pt>
                <c:pt idx="75">
                  <c:v>21</c:v>
                </c:pt>
                <c:pt idx="76">
                  <c:v>39</c:v>
                </c:pt>
                <c:pt idx="77">
                  <c:v>55</c:v>
                </c:pt>
                <c:pt idx="78">
                  <c:v>43</c:v>
                </c:pt>
                <c:pt idx="79">
                  <c:v>23</c:v>
                </c:pt>
                <c:pt idx="80">
                  <c:v>50</c:v>
                </c:pt>
                <c:pt idx="81">
                  <c:v>76</c:v>
                </c:pt>
                <c:pt idx="82">
                  <c:v>36</c:v>
                </c:pt>
                <c:pt idx="83">
                  <c:v>37</c:v>
                </c:pt>
                <c:pt idx="84">
                  <c:v>39</c:v>
                </c:pt>
                <c:pt idx="85">
                  <c:v>39</c:v>
                </c:pt>
                <c:pt idx="86">
                  <c:v>23</c:v>
                </c:pt>
                <c:pt idx="87">
                  <c:v>28</c:v>
                </c:pt>
                <c:pt idx="88">
                  <c:v>28</c:v>
                </c:pt>
                <c:pt idx="89">
                  <c:v>19</c:v>
                </c:pt>
                <c:pt idx="90">
                  <c:v>32</c:v>
                </c:pt>
                <c:pt idx="91">
                  <c:v>47</c:v>
                </c:pt>
                <c:pt idx="92">
                  <c:v>20</c:v>
                </c:pt>
                <c:pt idx="93">
                  <c:v>26</c:v>
                </c:pt>
                <c:pt idx="94">
                  <c:v>33</c:v>
                </c:pt>
                <c:pt idx="95">
                  <c:v>25</c:v>
                </c:pt>
                <c:pt idx="96">
                  <c:v>21</c:v>
                </c:pt>
                <c:pt idx="97">
                  <c:v>31</c:v>
                </c:pt>
                <c:pt idx="98">
                  <c:v>29</c:v>
                </c:pt>
                <c:pt idx="99">
                  <c:v>15</c:v>
                </c:pt>
                <c:pt idx="100">
                  <c:v>17</c:v>
                </c:pt>
                <c:pt idx="101">
                  <c:v>26</c:v>
                </c:pt>
                <c:pt idx="102">
                  <c:v>32</c:v>
                </c:pt>
                <c:pt idx="103">
                  <c:v>67</c:v>
                </c:pt>
                <c:pt idx="104">
                  <c:v>35</c:v>
                </c:pt>
                <c:pt idx="105">
                  <c:v>30</c:v>
                </c:pt>
                <c:pt idx="106">
                  <c:v>25</c:v>
                </c:pt>
                <c:pt idx="107">
                  <c:v>19</c:v>
                </c:pt>
                <c:pt idx="108">
                  <c:v>25</c:v>
                </c:pt>
                <c:pt idx="109">
                  <c:v>30</c:v>
                </c:pt>
                <c:pt idx="110">
                  <c:v>35</c:v>
                </c:pt>
                <c:pt idx="111">
                  <c:v>36</c:v>
                </c:pt>
                <c:pt idx="112">
                  <c:v>37</c:v>
                </c:pt>
                <c:pt idx="113">
                  <c:v>43</c:v>
                </c:pt>
                <c:pt idx="114">
                  <c:v>31</c:v>
                </c:pt>
                <c:pt idx="115">
                  <c:v>12</c:v>
                </c:pt>
                <c:pt idx="116">
                  <c:v>27</c:v>
                </c:pt>
                <c:pt idx="117">
                  <c:v>45</c:v>
                </c:pt>
                <c:pt idx="118">
                  <c:v>10</c:v>
                </c:pt>
                <c:pt idx="119">
                  <c:v>46</c:v>
                </c:pt>
                <c:pt idx="120">
                  <c:v>16</c:v>
                </c:pt>
                <c:pt idx="121">
                  <c:v>28</c:v>
                </c:pt>
                <c:pt idx="122">
                  <c:v>29</c:v>
                </c:pt>
                <c:pt idx="123">
                  <c:v>33</c:v>
                </c:pt>
                <c:pt idx="124">
                  <c:v>33</c:v>
                </c:pt>
                <c:pt idx="125">
                  <c:v>31</c:v>
                </c:pt>
                <c:pt idx="126">
                  <c:v>27</c:v>
                </c:pt>
                <c:pt idx="127">
                  <c:v>38</c:v>
                </c:pt>
                <c:pt idx="128">
                  <c:v>30</c:v>
                </c:pt>
                <c:pt idx="129">
                  <c:v>31</c:v>
                </c:pt>
                <c:pt idx="130">
                  <c:v>15</c:v>
                </c:pt>
                <c:pt idx="131">
                  <c:v>31</c:v>
                </c:pt>
                <c:pt idx="132">
                  <c:v>22</c:v>
                </c:pt>
                <c:pt idx="133">
                  <c:v>25</c:v>
                </c:pt>
                <c:pt idx="134">
                  <c:v>35</c:v>
                </c:pt>
                <c:pt idx="135">
                  <c:v>39</c:v>
                </c:pt>
                <c:pt idx="136">
                  <c:v>25</c:v>
                </c:pt>
                <c:pt idx="137">
                  <c:v>11</c:v>
                </c:pt>
                <c:pt idx="138">
                  <c:v>30</c:v>
                </c:pt>
                <c:pt idx="139">
                  <c:v>16</c:v>
                </c:pt>
                <c:pt idx="140">
                  <c:v>45</c:v>
                </c:pt>
                <c:pt idx="141">
                  <c:v>29</c:v>
                </c:pt>
                <c:pt idx="142">
                  <c:v>29</c:v>
                </c:pt>
                <c:pt idx="143">
                  <c:v>43</c:v>
                </c:pt>
                <c:pt idx="144">
                  <c:v>25</c:v>
                </c:pt>
                <c:pt idx="145">
                  <c:v>49</c:v>
                </c:pt>
                <c:pt idx="146">
                  <c:v>32</c:v>
                </c:pt>
                <c:pt idx="147">
                  <c:v>21</c:v>
                </c:pt>
                <c:pt idx="148">
                  <c:v>38</c:v>
                </c:pt>
                <c:pt idx="149">
                  <c:v>38</c:v>
                </c:pt>
                <c:pt idx="150">
                  <c:v>35</c:v>
                </c:pt>
                <c:pt idx="151">
                  <c:v>59</c:v>
                </c:pt>
                <c:pt idx="152">
                  <c:v>35</c:v>
                </c:pt>
                <c:pt idx="153">
                  <c:v>20</c:v>
                </c:pt>
                <c:pt idx="154">
                  <c:v>46</c:v>
                </c:pt>
                <c:pt idx="155">
                  <c:v>52</c:v>
                </c:pt>
                <c:pt idx="156">
                  <c:v>23</c:v>
                </c:pt>
                <c:pt idx="157">
                  <c:v>40</c:v>
                </c:pt>
                <c:pt idx="158">
                  <c:v>55</c:v>
                </c:pt>
                <c:pt idx="159">
                  <c:v>50</c:v>
                </c:pt>
                <c:pt idx="160">
                  <c:v>42</c:v>
                </c:pt>
                <c:pt idx="161">
                  <c:v>57</c:v>
                </c:pt>
                <c:pt idx="162">
                  <c:v>27</c:v>
                </c:pt>
                <c:pt idx="163">
                  <c:v>73</c:v>
                </c:pt>
                <c:pt idx="164">
                  <c:v>39</c:v>
                </c:pt>
                <c:pt idx="165">
                  <c:v>25</c:v>
                </c:pt>
                <c:pt idx="166">
                  <c:v>61</c:v>
                </c:pt>
                <c:pt idx="167">
                  <c:v>46</c:v>
                </c:pt>
                <c:pt idx="168">
                  <c:v>23</c:v>
                </c:pt>
                <c:pt idx="169">
                  <c:v>49</c:v>
                </c:pt>
                <c:pt idx="170">
                  <c:v>52</c:v>
                </c:pt>
                <c:pt idx="171">
                  <c:v>17</c:v>
                </c:pt>
                <c:pt idx="172">
                  <c:v>23</c:v>
                </c:pt>
                <c:pt idx="173">
                  <c:v>9</c:v>
                </c:pt>
                <c:pt idx="174">
                  <c:v>68</c:v>
                </c:pt>
                <c:pt idx="175">
                  <c:v>22</c:v>
                </c:pt>
                <c:pt idx="176">
                  <c:v>20</c:v>
                </c:pt>
                <c:pt idx="177">
                  <c:v>49</c:v>
                </c:pt>
                <c:pt idx="178">
                  <c:v>13</c:v>
                </c:pt>
                <c:pt idx="179">
                  <c:v>36</c:v>
                </c:pt>
                <c:pt idx="180">
                  <c:v>51</c:v>
                </c:pt>
                <c:pt idx="181">
                  <c:v>45</c:v>
                </c:pt>
                <c:pt idx="182">
                  <c:v>11</c:v>
                </c:pt>
                <c:pt idx="183">
                  <c:v>17</c:v>
                </c:pt>
                <c:pt idx="184">
                  <c:v>10</c:v>
                </c:pt>
                <c:pt idx="185">
                  <c:v>24</c:v>
                </c:pt>
                <c:pt idx="186">
                  <c:v>17</c:v>
                </c:pt>
                <c:pt idx="187">
                  <c:v>13</c:v>
                </c:pt>
                <c:pt idx="188">
                  <c:v>23</c:v>
                </c:pt>
                <c:pt idx="189">
                  <c:v>20</c:v>
                </c:pt>
                <c:pt idx="190">
                  <c:v>14</c:v>
                </c:pt>
                <c:pt idx="191">
                  <c:v>30</c:v>
                </c:pt>
                <c:pt idx="192">
                  <c:v>41</c:v>
                </c:pt>
                <c:pt idx="193">
                  <c:v>35</c:v>
                </c:pt>
                <c:pt idx="194">
                  <c:v>65</c:v>
                </c:pt>
                <c:pt idx="195">
                  <c:v>38</c:v>
                </c:pt>
                <c:pt idx="196">
                  <c:v>20</c:v>
                </c:pt>
                <c:pt idx="197">
                  <c:v>17</c:v>
                </c:pt>
                <c:pt idx="198">
                  <c:v>17</c:v>
                </c:pt>
                <c:pt idx="199">
                  <c:v>11</c:v>
                </c:pt>
                <c:pt idx="200">
                  <c:v>19</c:v>
                </c:pt>
                <c:pt idx="201">
                  <c:v>18</c:v>
                </c:pt>
                <c:pt idx="202">
                  <c:v>30</c:v>
                </c:pt>
                <c:pt idx="203">
                  <c:v>15</c:v>
                </c:pt>
                <c:pt idx="204">
                  <c:v>27</c:v>
                </c:pt>
                <c:pt idx="205">
                  <c:v>32</c:v>
                </c:pt>
                <c:pt idx="206">
                  <c:v>31</c:v>
                </c:pt>
                <c:pt idx="207">
                  <c:v>17</c:v>
                </c:pt>
                <c:pt idx="208">
                  <c:v>37</c:v>
                </c:pt>
                <c:pt idx="209">
                  <c:v>26</c:v>
                </c:pt>
                <c:pt idx="210">
                  <c:v>35</c:v>
                </c:pt>
                <c:pt idx="211">
                  <c:v>14</c:v>
                </c:pt>
                <c:pt idx="212">
                  <c:v>31</c:v>
                </c:pt>
                <c:pt idx="213">
                  <c:v>80</c:v>
                </c:pt>
                <c:pt idx="214">
                  <c:v>59</c:v>
                </c:pt>
                <c:pt idx="215">
                  <c:v>48</c:v>
                </c:pt>
                <c:pt idx="216">
                  <c:v>37</c:v>
                </c:pt>
                <c:pt idx="217">
                  <c:v>34</c:v>
                </c:pt>
                <c:pt idx="218">
                  <c:v>26</c:v>
                </c:pt>
                <c:pt idx="219">
                  <c:v>9</c:v>
                </c:pt>
                <c:pt idx="220">
                  <c:v>20</c:v>
                </c:pt>
                <c:pt idx="221">
                  <c:v>38</c:v>
                </c:pt>
                <c:pt idx="222">
                  <c:v>16</c:v>
                </c:pt>
                <c:pt idx="223">
                  <c:v>26</c:v>
                </c:pt>
                <c:pt idx="224">
                  <c:v>29</c:v>
                </c:pt>
                <c:pt idx="225">
                  <c:v>16</c:v>
                </c:pt>
                <c:pt idx="226">
                  <c:v>15</c:v>
                </c:pt>
                <c:pt idx="227">
                  <c:v>11</c:v>
                </c:pt>
                <c:pt idx="228">
                  <c:v>32</c:v>
                </c:pt>
                <c:pt idx="229">
                  <c:v>26</c:v>
                </c:pt>
                <c:pt idx="230">
                  <c:v>35</c:v>
                </c:pt>
                <c:pt idx="231">
                  <c:v>30</c:v>
                </c:pt>
                <c:pt idx="232">
                  <c:v>20</c:v>
                </c:pt>
                <c:pt idx="233">
                  <c:v>27</c:v>
                </c:pt>
                <c:pt idx="234">
                  <c:v>77</c:v>
                </c:pt>
                <c:pt idx="235">
                  <c:v>93</c:v>
                </c:pt>
                <c:pt idx="236">
                  <c:v>62</c:v>
                </c:pt>
                <c:pt idx="237">
                  <c:v>32</c:v>
                </c:pt>
                <c:pt idx="238">
                  <c:v>38</c:v>
                </c:pt>
                <c:pt idx="239">
                  <c:v>29</c:v>
                </c:pt>
                <c:pt idx="240">
                  <c:v>40</c:v>
                </c:pt>
                <c:pt idx="241">
                  <c:v>29</c:v>
                </c:pt>
                <c:pt idx="242">
                  <c:v>28</c:v>
                </c:pt>
                <c:pt idx="243">
                  <c:v>29</c:v>
                </c:pt>
                <c:pt idx="244">
                  <c:v>23</c:v>
                </c:pt>
                <c:pt idx="245">
                  <c:v>21</c:v>
                </c:pt>
                <c:pt idx="246">
                  <c:v>47</c:v>
                </c:pt>
                <c:pt idx="247">
                  <c:v>56</c:v>
                </c:pt>
                <c:pt idx="248">
                  <c:v>20</c:v>
                </c:pt>
                <c:pt idx="249">
                  <c:v>27</c:v>
                </c:pt>
                <c:pt idx="250">
                  <c:v>28</c:v>
                </c:pt>
                <c:pt idx="251">
                  <c:v>23</c:v>
                </c:pt>
                <c:pt idx="252">
                  <c:v>25</c:v>
                </c:pt>
                <c:pt idx="253">
                  <c:v>17</c:v>
                </c:pt>
                <c:pt idx="254">
                  <c:v>26</c:v>
                </c:pt>
                <c:pt idx="255">
                  <c:v>20</c:v>
                </c:pt>
                <c:pt idx="256">
                  <c:v>20</c:v>
                </c:pt>
                <c:pt idx="257">
                  <c:v>26</c:v>
                </c:pt>
                <c:pt idx="258">
                  <c:v>20</c:v>
                </c:pt>
                <c:pt idx="259">
                  <c:v>30</c:v>
                </c:pt>
                <c:pt idx="260">
                  <c:v>72</c:v>
                </c:pt>
                <c:pt idx="261">
                  <c:v>33</c:v>
                </c:pt>
                <c:pt idx="262">
                  <c:v>20</c:v>
                </c:pt>
                <c:pt idx="263">
                  <c:v>40</c:v>
                </c:pt>
                <c:pt idx="264">
                  <c:v>49</c:v>
                </c:pt>
                <c:pt idx="265">
                  <c:v>23</c:v>
                </c:pt>
                <c:pt idx="266">
                  <c:v>41</c:v>
                </c:pt>
                <c:pt idx="267">
                  <c:v>15</c:v>
                </c:pt>
                <c:pt idx="268">
                  <c:v>21</c:v>
                </c:pt>
                <c:pt idx="269">
                  <c:v>49</c:v>
                </c:pt>
                <c:pt idx="270">
                  <c:v>21</c:v>
                </c:pt>
                <c:pt idx="271">
                  <c:v>52</c:v>
                </c:pt>
                <c:pt idx="272">
                  <c:v>23</c:v>
                </c:pt>
                <c:pt idx="273">
                  <c:v>22</c:v>
                </c:pt>
                <c:pt idx="274">
                  <c:v>32</c:v>
                </c:pt>
                <c:pt idx="275">
                  <c:v>13</c:v>
                </c:pt>
                <c:pt idx="276">
                  <c:v>18</c:v>
                </c:pt>
                <c:pt idx="277">
                  <c:v>90</c:v>
                </c:pt>
                <c:pt idx="278">
                  <c:v>27</c:v>
                </c:pt>
                <c:pt idx="279">
                  <c:v>36</c:v>
                </c:pt>
                <c:pt idx="280">
                  <c:v>76</c:v>
                </c:pt>
                <c:pt idx="281">
                  <c:v>37</c:v>
                </c:pt>
                <c:pt idx="282">
                  <c:v>33</c:v>
                </c:pt>
                <c:pt idx="283">
                  <c:v>38</c:v>
                </c:pt>
                <c:pt idx="284">
                  <c:v>35</c:v>
                </c:pt>
                <c:pt idx="285">
                  <c:v>24</c:v>
                </c:pt>
                <c:pt idx="286">
                  <c:v>50</c:v>
                </c:pt>
                <c:pt idx="287">
                  <c:v>15</c:v>
                </c:pt>
                <c:pt idx="288">
                  <c:v>17</c:v>
                </c:pt>
                <c:pt idx="289">
                  <c:v>34</c:v>
                </c:pt>
                <c:pt idx="290">
                  <c:v>19</c:v>
                </c:pt>
                <c:pt idx="291">
                  <c:v>16</c:v>
                </c:pt>
                <c:pt idx="292">
                  <c:v>41</c:v>
                </c:pt>
                <c:pt idx="293">
                  <c:v>26</c:v>
                </c:pt>
                <c:pt idx="294">
                  <c:v>60</c:v>
                </c:pt>
                <c:pt idx="295">
                  <c:v>22</c:v>
                </c:pt>
                <c:pt idx="296">
                  <c:v>19</c:v>
                </c:pt>
                <c:pt idx="297">
                  <c:v>22</c:v>
                </c:pt>
                <c:pt idx="298">
                  <c:v>11</c:v>
                </c:pt>
                <c:pt idx="299">
                  <c:v>21</c:v>
                </c:pt>
                <c:pt idx="300">
                  <c:v>42</c:v>
                </c:pt>
                <c:pt idx="301">
                  <c:v>61</c:v>
                </c:pt>
                <c:pt idx="302">
                  <c:v>27</c:v>
                </c:pt>
                <c:pt idx="303">
                  <c:v>29</c:v>
                </c:pt>
                <c:pt idx="304">
                  <c:v>43</c:v>
                </c:pt>
                <c:pt idx="305">
                  <c:v>26</c:v>
                </c:pt>
                <c:pt idx="306">
                  <c:v>84</c:v>
                </c:pt>
                <c:pt idx="307">
                  <c:v>23</c:v>
                </c:pt>
                <c:pt idx="308">
                  <c:v>25</c:v>
                </c:pt>
                <c:pt idx="309">
                  <c:v>28</c:v>
                </c:pt>
                <c:pt idx="310">
                  <c:v>44</c:v>
                </c:pt>
                <c:pt idx="311">
                  <c:v>49</c:v>
                </c:pt>
                <c:pt idx="312">
                  <c:v>34</c:v>
                </c:pt>
                <c:pt idx="313">
                  <c:v>47</c:v>
                </c:pt>
                <c:pt idx="314">
                  <c:v>40</c:v>
                </c:pt>
                <c:pt idx="315">
                  <c:v>26</c:v>
                </c:pt>
                <c:pt idx="316">
                  <c:v>24</c:v>
                </c:pt>
                <c:pt idx="317">
                  <c:v>34</c:v>
                </c:pt>
                <c:pt idx="318">
                  <c:v>16</c:v>
                </c:pt>
                <c:pt idx="319">
                  <c:v>26</c:v>
                </c:pt>
                <c:pt idx="320">
                  <c:v>24</c:v>
                </c:pt>
                <c:pt idx="321">
                  <c:v>11</c:v>
                </c:pt>
                <c:pt idx="322">
                  <c:v>16</c:v>
                </c:pt>
                <c:pt idx="323">
                  <c:v>12</c:v>
                </c:pt>
                <c:pt idx="324">
                  <c:v>44</c:v>
                </c:pt>
                <c:pt idx="325">
                  <c:v>19</c:v>
                </c:pt>
                <c:pt idx="326">
                  <c:v>30</c:v>
                </c:pt>
                <c:pt idx="327">
                  <c:v>38</c:v>
                </c:pt>
                <c:pt idx="328">
                  <c:v>90</c:v>
                </c:pt>
                <c:pt idx="329">
                  <c:v>12</c:v>
                </c:pt>
                <c:pt idx="330">
                  <c:v>40</c:v>
                </c:pt>
                <c:pt idx="331">
                  <c:v>13</c:v>
                </c:pt>
                <c:pt idx="332">
                  <c:v>14</c:v>
                </c:pt>
                <c:pt idx="333">
                  <c:v>41</c:v>
                </c:pt>
                <c:pt idx="334">
                  <c:v>26</c:v>
                </c:pt>
                <c:pt idx="335">
                  <c:v>64</c:v>
                </c:pt>
                <c:pt idx="336">
                  <c:v>25</c:v>
                </c:pt>
                <c:pt idx="337">
                  <c:v>30</c:v>
                </c:pt>
                <c:pt idx="338">
                  <c:v>22</c:v>
                </c:pt>
                <c:pt idx="339">
                  <c:v>55</c:v>
                </c:pt>
                <c:pt idx="340">
                  <c:v>6</c:v>
                </c:pt>
                <c:pt idx="341">
                  <c:v>35</c:v>
                </c:pt>
                <c:pt idx="342">
                  <c:v>13</c:v>
                </c:pt>
                <c:pt idx="343">
                  <c:v>56</c:v>
                </c:pt>
                <c:pt idx="344">
                  <c:v>37</c:v>
                </c:pt>
                <c:pt idx="345">
                  <c:v>31</c:v>
                </c:pt>
                <c:pt idx="346">
                  <c:v>71</c:v>
                </c:pt>
                <c:pt idx="347">
                  <c:v>43</c:v>
                </c:pt>
                <c:pt idx="348">
                  <c:v>19</c:v>
                </c:pt>
                <c:pt idx="349">
                  <c:v>33</c:v>
                </c:pt>
                <c:pt idx="350">
                  <c:v>38</c:v>
                </c:pt>
                <c:pt idx="351">
                  <c:v>46</c:v>
                </c:pt>
                <c:pt idx="352">
                  <c:v>65</c:v>
                </c:pt>
                <c:pt idx="353">
                  <c:v>38</c:v>
                </c:pt>
                <c:pt idx="354">
                  <c:v>36</c:v>
                </c:pt>
                <c:pt idx="355">
                  <c:v>70</c:v>
                </c:pt>
                <c:pt idx="356">
                  <c:v>72</c:v>
                </c:pt>
                <c:pt idx="357">
                  <c:v>29</c:v>
                </c:pt>
                <c:pt idx="358">
                  <c:v>28</c:v>
                </c:pt>
                <c:pt idx="359">
                  <c:v>23</c:v>
                </c:pt>
                <c:pt idx="360">
                  <c:v>24</c:v>
                </c:pt>
                <c:pt idx="361">
                  <c:v>37</c:v>
                </c:pt>
                <c:pt idx="362">
                  <c:v>28</c:v>
                </c:pt>
                <c:pt idx="363">
                  <c:v>33</c:v>
                </c:pt>
                <c:pt idx="364">
                  <c:v>27</c:v>
                </c:pt>
                <c:pt idx="365">
                  <c:v>17</c:v>
                </c:pt>
                <c:pt idx="366">
                  <c:v>64</c:v>
                </c:pt>
                <c:pt idx="367">
                  <c:v>40</c:v>
                </c:pt>
                <c:pt idx="368">
                  <c:v>13</c:v>
                </c:pt>
                <c:pt idx="369">
                  <c:v>25</c:v>
                </c:pt>
                <c:pt idx="370">
                  <c:v>28</c:v>
                </c:pt>
                <c:pt idx="371">
                  <c:v>33</c:v>
                </c:pt>
                <c:pt idx="372">
                  <c:v>28</c:v>
                </c:pt>
                <c:pt idx="373">
                  <c:v>52</c:v>
                </c:pt>
                <c:pt idx="374">
                  <c:v>31</c:v>
                </c:pt>
                <c:pt idx="375">
                  <c:v>29</c:v>
                </c:pt>
                <c:pt idx="376">
                  <c:v>29</c:v>
                </c:pt>
                <c:pt idx="377">
                  <c:v>34</c:v>
                </c:pt>
                <c:pt idx="378">
                  <c:v>31</c:v>
                </c:pt>
                <c:pt idx="379">
                  <c:v>34</c:v>
                </c:pt>
                <c:pt idx="380">
                  <c:v>32</c:v>
                </c:pt>
                <c:pt idx="381">
                  <c:v>43</c:v>
                </c:pt>
                <c:pt idx="382">
                  <c:v>23</c:v>
                </c:pt>
                <c:pt idx="383">
                  <c:v>15</c:v>
                </c:pt>
                <c:pt idx="384">
                  <c:v>29</c:v>
                </c:pt>
                <c:pt idx="385">
                  <c:v>53</c:v>
                </c:pt>
                <c:pt idx="386">
                  <c:v>45</c:v>
                </c:pt>
                <c:pt idx="387">
                  <c:v>55</c:v>
                </c:pt>
                <c:pt idx="388">
                  <c:v>31</c:v>
                </c:pt>
                <c:pt idx="389">
                  <c:v>72</c:v>
                </c:pt>
                <c:pt idx="390">
                  <c:v>43</c:v>
                </c:pt>
                <c:pt idx="391">
                  <c:v>13</c:v>
                </c:pt>
                <c:pt idx="392">
                  <c:v>14</c:v>
                </c:pt>
                <c:pt idx="393">
                  <c:v>13</c:v>
                </c:pt>
                <c:pt idx="394">
                  <c:v>35</c:v>
                </c:pt>
                <c:pt idx="395">
                  <c:v>37</c:v>
                </c:pt>
                <c:pt idx="396">
                  <c:v>22</c:v>
                </c:pt>
                <c:pt idx="397">
                  <c:v>26</c:v>
                </c:pt>
                <c:pt idx="398">
                  <c:v>19</c:v>
                </c:pt>
                <c:pt idx="399">
                  <c:v>33</c:v>
                </c:pt>
                <c:pt idx="400">
                  <c:v>22</c:v>
                </c:pt>
                <c:pt idx="401">
                  <c:v>17</c:v>
                </c:pt>
                <c:pt idx="402">
                  <c:v>16</c:v>
                </c:pt>
                <c:pt idx="403">
                  <c:v>28</c:v>
                </c:pt>
                <c:pt idx="404">
                  <c:v>21</c:v>
                </c:pt>
                <c:pt idx="405">
                  <c:v>30</c:v>
                </c:pt>
                <c:pt idx="406">
                  <c:v>29</c:v>
                </c:pt>
                <c:pt idx="407">
                  <c:v>8</c:v>
                </c:pt>
                <c:pt idx="408">
                  <c:v>20</c:v>
                </c:pt>
                <c:pt idx="409">
                  <c:v>49</c:v>
                </c:pt>
                <c:pt idx="410">
                  <c:v>35</c:v>
                </c:pt>
                <c:pt idx="411">
                  <c:v>24</c:v>
                </c:pt>
                <c:pt idx="412">
                  <c:v>21</c:v>
                </c:pt>
                <c:pt idx="413">
                  <c:v>24</c:v>
                </c:pt>
                <c:pt idx="414">
                  <c:v>29</c:v>
                </c:pt>
                <c:pt idx="415">
                  <c:v>31</c:v>
                </c:pt>
                <c:pt idx="416">
                  <c:v>45</c:v>
                </c:pt>
                <c:pt idx="417">
                  <c:v>27</c:v>
                </c:pt>
                <c:pt idx="418">
                  <c:v>19</c:v>
                </c:pt>
                <c:pt idx="419">
                  <c:v>45</c:v>
                </c:pt>
                <c:pt idx="420">
                  <c:v>25</c:v>
                </c:pt>
                <c:pt idx="421">
                  <c:v>62</c:v>
                </c:pt>
                <c:pt idx="422">
                  <c:v>23</c:v>
                </c:pt>
                <c:pt idx="423">
                  <c:v>24</c:v>
                </c:pt>
                <c:pt idx="424">
                  <c:v>25</c:v>
                </c:pt>
                <c:pt idx="425">
                  <c:v>35</c:v>
                </c:pt>
                <c:pt idx="426">
                  <c:v>15</c:v>
                </c:pt>
                <c:pt idx="427">
                  <c:v>25</c:v>
                </c:pt>
                <c:pt idx="428">
                  <c:v>20</c:v>
                </c:pt>
                <c:pt idx="429">
                  <c:v>43</c:v>
                </c:pt>
                <c:pt idx="430">
                  <c:v>18</c:v>
                </c:pt>
                <c:pt idx="431">
                  <c:v>32</c:v>
                </c:pt>
                <c:pt idx="432">
                  <c:v>28</c:v>
                </c:pt>
                <c:pt idx="433">
                  <c:v>31</c:v>
                </c:pt>
                <c:pt idx="434">
                  <c:v>60</c:v>
                </c:pt>
                <c:pt idx="435">
                  <c:v>28</c:v>
                </c:pt>
                <c:pt idx="436">
                  <c:v>10</c:v>
                </c:pt>
                <c:pt idx="437">
                  <c:v>26</c:v>
                </c:pt>
                <c:pt idx="438">
                  <c:v>16</c:v>
                </c:pt>
                <c:pt idx="439">
                  <c:v>33</c:v>
                </c:pt>
                <c:pt idx="440">
                  <c:v>18</c:v>
                </c:pt>
                <c:pt idx="441">
                  <c:v>44</c:v>
                </c:pt>
                <c:pt idx="442">
                  <c:v>15</c:v>
                </c:pt>
                <c:pt idx="443">
                  <c:v>32</c:v>
                </c:pt>
                <c:pt idx="444">
                  <c:v>9</c:v>
                </c:pt>
                <c:pt idx="445">
                  <c:v>21</c:v>
                </c:pt>
                <c:pt idx="446">
                  <c:v>34</c:v>
                </c:pt>
                <c:pt idx="447">
                  <c:v>29</c:v>
                </c:pt>
                <c:pt idx="448">
                  <c:v>27</c:v>
                </c:pt>
                <c:pt idx="449">
                  <c:v>29</c:v>
                </c:pt>
                <c:pt idx="450">
                  <c:v>15</c:v>
                </c:pt>
                <c:pt idx="451">
                  <c:v>12</c:v>
                </c:pt>
                <c:pt idx="452">
                  <c:v>10</c:v>
                </c:pt>
                <c:pt idx="453">
                  <c:v>27</c:v>
                </c:pt>
                <c:pt idx="454">
                  <c:v>10</c:v>
                </c:pt>
                <c:pt idx="455">
                  <c:v>10</c:v>
                </c:pt>
                <c:pt idx="456">
                  <c:v>78</c:v>
                </c:pt>
                <c:pt idx="457">
                  <c:v>21</c:v>
                </c:pt>
                <c:pt idx="458">
                  <c:v>35</c:v>
                </c:pt>
                <c:pt idx="459">
                  <c:v>80</c:v>
                </c:pt>
                <c:pt idx="460">
                  <c:v>34</c:v>
                </c:pt>
                <c:pt idx="461">
                  <c:v>71</c:v>
                </c:pt>
                <c:pt idx="462">
                  <c:v>41</c:v>
                </c:pt>
                <c:pt idx="463">
                  <c:v>44</c:v>
                </c:pt>
                <c:pt idx="464">
                  <c:v>43</c:v>
                </c:pt>
                <c:pt idx="465">
                  <c:v>84</c:v>
                </c:pt>
                <c:pt idx="466">
                  <c:v>38</c:v>
                </c:pt>
                <c:pt idx="467">
                  <c:v>31</c:v>
                </c:pt>
                <c:pt idx="468">
                  <c:v>83</c:v>
                </c:pt>
                <c:pt idx="469">
                  <c:v>14</c:v>
                </c:pt>
                <c:pt idx="470">
                  <c:v>24</c:v>
                </c:pt>
                <c:pt idx="471">
                  <c:v>38</c:v>
                </c:pt>
                <c:pt idx="472">
                  <c:v>26</c:v>
                </c:pt>
                <c:pt idx="473">
                  <c:v>12</c:v>
                </c:pt>
                <c:pt idx="474">
                  <c:v>52</c:v>
                </c:pt>
                <c:pt idx="475">
                  <c:v>31</c:v>
                </c:pt>
                <c:pt idx="476">
                  <c:v>37</c:v>
                </c:pt>
                <c:pt idx="477">
                  <c:v>31</c:v>
                </c:pt>
                <c:pt idx="478">
                  <c:v>18</c:v>
                </c:pt>
                <c:pt idx="479">
                  <c:v>54</c:v>
                </c:pt>
                <c:pt idx="480">
                  <c:v>31</c:v>
                </c:pt>
                <c:pt idx="481">
                  <c:v>28</c:v>
                </c:pt>
                <c:pt idx="482">
                  <c:v>31</c:v>
                </c:pt>
                <c:pt idx="483">
                  <c:v>88</c:v>
                </c:pt>
                <c:pt idx="484">
                  <c:v>80</c:v>
                </c:pt>
                <c:pt idx="485">
                  <c:v>28</c:v>
                </c:pt>
                <c:pt idx="486">
                  <c:v>49</c:v>
                </c:pt>
                <c:pt idx="487">
                  <c:v>33</c:v>
                </c:pt>
                <c:pt idx="488">
                  <c:v>62</c:v>
                </c:pt>
                <c:pt idx="489">
                  <c:v>12</c:v>
                </c:pt>
                <c:pt idx="490">
                  <c:v>25</c:v>
                </c:pt>
                <c:pt idx="491">
                  <c:v>34</c:v>
                </c:pt>
                <c:pt idx="492">
                  <c:v>44</c:v>
                </c:pt>
                <c:pt idx="493">
                  <c:v>24</c:v>
                </c:pt>
                <c:pt idx="494">
                  <c:v>21</c:v>
                </c:pt>
                <c:pt idx="495">
                  <c:v>23</c:v>
                </c:pt>
                <c:pt idx="496">
                  <c:v>26</c:v>
                </c:pt>
                <c:pt idx="497">
                  <c:v>39</c:v>
                </c:pt>
                <c:pt idx="498">
                  <c:v>22</c:v>
                </c:pt>
                <c:pt idx="499">
                  <c:v>35</c:v>
                </c:pt>
                <c:pt idx="500">
                  <c:v>33</c:v>
                </c:pt>
                <c:pt idx="501">
                  <c:v>72</c:v>
                </c:pt>
                <c:pt idx="502">
                  <c:v>35</c:v>
                </c:pt>
                <c:pt idx="503">
                  <c:v>68</c:v>
                </c:pt>
                <c:pt idx="504">
                  <c:v>26</c:v>
                </c:pt>
                <c:pt idx="505">
                  <c:v>32</c:v>
                </c:pt>
                <c:pt idx="506">
                  <c:v>22</c:v>
                </c:pt>
                <c:pt idx="507">
                  <c:v>47</c:v>
                </c:pt>
                <c:pt idx="508">
                  <c:v>67</c:v>
                </c:pt>
                <c:pt idx="509">
                  <c:v>76</c:v>
                </c:pt>
                <c:pt idx="510">
                  <c:v>25</c:v>
                </c:pt>
                <c:pt idx="511">
                  <c:v>23</c:v>
                </c:pt>
                <c:pt idx="512">
                  <c:v>32</c:v>
                </c:pt>
                <c:pt idx="513">
                  <c:v>52</c:v>
                </c:pt>
                <c:pt idx="514">
                  <c:v>36</c:v>
                </c:pt>
                <c:pt idx="515">
                  <c:v>20</c:v>
                </c:pt>
                <c:pt idx="516">
                  <c:v>47</c:v>
                </c:pt>
                <c:pt idx="517">
                  <c:v>99</c:v>
                </c:pt>
                <c:pt idx="518">
                  <c:v>31</c:v>
                </c:pt>
                <c:pt idx="519">
                  <c:v>44</c:v>
                </c:pt>
                <c:pt idx="520">
                  <c:v>43</c:v>
                </c:pt>
                <c:pt idx="521">
                  <c:v>96</c:v>
                </c:pt>
                <c:pt idx="522">
                  <c:v>18</c:v>
                </c:pt>
                <c:pt idx="523">
                  <c:v>18</c:v>
                </c:pt>
                <c:pt idx="524">
                  <c:v>28</c:v>
                </c:pt>
                <c:pt idx="525">
                  <c:v>22</c:v>
                </c:pt>
                <c:pt idx="526">
                  <c:v>38</c:v>
                </c:pt>
                <c:pt idx="527">
                  <c:v>37</c:v>
                </c:pt>
                <c:pt idx="528">
                  <c:v>24</c:v>
                </c:pt>
                <c:pt idx="529">
                  <c:v>36</c:v>
                </c:pt>
                <c:pt idx="530">
                  <c:v>45</c:v>
                </c:pt>
                <c:pt idx="531">
                  <c:v>23</c:v>
                </c:pt>
                <c:pt idx="532">
                  <c:v>38</c:v>
                </c:pt>
                <c:pt idx="533">
                  <c:v>29</c:v>
                </c:pt>
                <c:pt idx="534">
                  <c:v>19</c:v>
                </c:pt>
                <c:pt idx="535">
                  <c:v>35</c:v>
                </c:pt>
                <c:pt idx="536">
                  <c:v>29</c:v>
                </c:pt>
                <c:pt idx="537">
                  <c:v>19</c:v>
                </c:pt>
                <c:pt idx="538">
                  <c:v>28</c:v>
                </c:pt>
                <c:pt idx="539">
                  <c:v>15</c:v>
                </c:pt>
                <c:pt idx="540">
                  <c:v>71</c:v>
                </c:pt>
                <c:pt idx="541">
                  <c:v>26</c:v>
                </c:pt>
                <c:pt idx="542">
                  <c:v>30</c:v>
                </c:pt>
                <c:pt idx="543">
                  <c:v>63</c:v>
                </c:pt>
                <c:pt idx="544">
                  <c:v>26</c:v>
                </c:pt>
                <c:pt idx="545">
                  <c:v>12</c:v>
                </c:pt>
                <c:pt idx="546">
                  <c:v>85</c:v>
                </c:pt>
                <c:pt idx="547">
                  <c:v>19</c:v>
                </c:pt>
                <c:pt idx="548">
                  <c:v>12</c:v>
                </c:pt>
                <c:pt idx="549">
                  <c:v>29</c:v>
                </c:pt>
                <c:pt idx="550">
                  <c:v>20</c:v>
                </c:pt>
                <c:pt idx="551">
                  <c:v>15</c:v>
                </c:pt>
                <c:pt idx="552">
                  <c:v>29</c:v>
                </c:pt>
                <c:pt idx="553">
                  <c:v>17</c:v>
                </c:pt>
                <c:pt idx="554">
                  <c:v>44</c:v>
                </c:pt>
                <c:pt idx="555">
                  <c:v>41</c:v>
                </c:pt>
                <c:pt idx="556">
                  <c:v>42</c:v>
                </c:pt>
                <c:pt idx="557">
                  <c:v>24</c:v>
                </c:pt>
                <c:pt idx="558">
                  <c:v>31</c:v>
                </c:pt>
                <c:pt idx="559">
                  <c:v>51</c:v>
                </c:pt>
                <c:pt idx="560">
                  <c:v>39</c:v>
                </c:pt>
                <c:pt idx="561">
                  <c:v>17</c:v>
                </c:pt>
                <c:pt idx="562">
                  <c:v>16</c:v>
                </c:pt>
                <c:pt idx="563">
                  <c:v>23</c:v>
                </c:pt>
                <c:pt idx="564">
                  <c:v>24</c:v>
                </c:pt>
                <c:pt idx="565">
                  <c:v>24</c:v>
                </c:pt>
                <c:pt idx="566">
                  <c:v>37</c:v>
                </c:pt>
                <c:pt idx="567">
                  <c:v>18</c:v>
                </c:pt>
                <c:pt idx="568">
                  <c:v>55</c:v>
                </c:pt>
                <c:pt idx="569">
                  <c:v>19</c:v>
                </c:pt>
                <c:pt idx="570">
                  <c:v>27</c:v>
                </c:pt>
                <c:pt idx="571">
                  <c:v>45</c:v>
                </c:pt>
                <c:pt idx="572">
                  <c:v>44</c:v>
                </c:pt>
                <c:pt idx="573">
                  <c:v>12</c:v>
                </c:pt>
                <c:pt idx="574">
                  <c:v>29</c:v>
                </c:pt>
                <c:pt idx="575">
                  <c:v>11</c:v>
                </c:pt>
                <c:pt idx="576">
                  <c:v>11</c:v>
                </c:pt>
                <c:pt idx="577">
                  <c:v>20</c:v>
                </c:pt>
                <c:pt idx="578">
                  <c:v>14</c:v>
                </c:pt>
                <c:pt idx="579">
                  <c:v>12</c:v>
                </c:pt>
                <c:pt idx="580">
                  <c:v>12</c:v>
                </c:pt>
                <c:pt idx="581">
                  <c:v>8</c:v>
                </c:pt>
                <c:pt idx="582">
                  <c:v>9</c:v>
                </c:pt>
                <c:pt idx="583">
                  <c:v>10</c:v>
                </c:pt>
                <c:pt idx="584">
                  <c:v>36</c:v>
                </c:pt>
                <c:pt idx="585">
                  <c:v>15</c:v>
                </c:pt>
                <c:pt idx="586">
                  <c:v>15</c:v>
                </c:pt>
                <c:pt idx="587">
                  <c:v>15</c:v>
                </c:pt>
                <c:pt idx="588">
                  <c:v>26</c:v>
                </c:pt>
                <c:pt idx="589">
                  <c:v>21</c:v>
                </c:pt>
                <c:pt idx="590">
                  <c:v>7</c:v>
                </c:pt>
                <c:pt idx="591">
                  <c:v>8</c:v>
                </c:pt>
                <c:pt idx="592">
                  <c:v>6</c:v>
                </c:pt>
                <c:pt idx="593">
                  <c:v>11</c:v>
                </c:pt>
                <c:pt idx="594">
                  <c:v>10</c:v>
                </c:pt>
                <c:pt idx="595">
                  <c:v>11</c:v>
                </c:pt>
                <c:pt idx="596">
                  <c:v>15</c:v>
                </c:pt>
                <c:pt idx="597">
                  <c:v>15</c:v>
                </c:pt>
                <c:pt idx="598">
                  <c:v>13</c:v>
                </c:pt>
                <c:pt idx="599">
                  <c:v>17</c:v>
                </c:pt>
                <c:pt idx="600">
                  <c:v>10</c:v>
                </c:pt>
                <c:pt idx="601">
                  <c:v>10</c:v>
                </c:pt>
                <c:pt idx="602">
                  <c:v>11</c:v>
                </c:pt>
                <c:pt idx="603">
                  <c:v>14</c:v>
                </c:pt>
                <c:pt idx="604">
                  <c:v>16</c:v>
                </c:pt>
                <c:pt idx="605">
                  <c:v>6</c:v>
                </c:pt>
                <c:pt idx="606">
                  <c:v>12</c:v>
                </c:pt>
                <c:pt idx="607">
                  <c:v>10</c:v>
                </c:pt>
                <c:pt idx="608">
                  <c:v>16</c:v>
                </c:pt>
                <c:pt idx="609">
                  <c:v>21</c:v>
                </c:pt>
                <c:pt idx="610">
                  <c:v>13</c:v>
                </c:pt>
                <c:pt idx="611">
                  <c:v>11</c:v>
                </c:pt>
                <c:pt idx="612">
                  <c:v>19</c:v>
                </c:pt>
                <c:pt idx="613">
                  <c:v>16</c:v>
                </c:pt>
                <c:pt idx="614">
                  <c:v>13</c:v>
                </c:pt>
                <c:pt idx="615">
                  <c:v>17</c:v>
                </c:pt>
                <c:pt idx="616">
                  <c:v>20</c:v>
                </c:pt>
                <c:pt idx="617">
                  <c:v>11</c:v>
                </c:pt>
                <c:pt idx="618">
                  <c:v>9</c:v>
                </c:pt>
                <c:pt idx="619">
                  <c:v>9</c:v>
                </c:pt>
                <c:pt idx="620">
                  <c:v>19</c:v>
                </c:pt>
                <c:pt idx="621">
                  <c:v>11</c:v>
                </c:pt>
                <c:pt idx="622">
                  <c:v>17</c:v>
                </c:pt>
                <c:pt idx="623">
                  <c:v>9</c:v>
                </c:pt>
                <c:pt idx="624">
                  <c:v>13</c:v>
                </c:pt>
                <c:pt idx="625">
                  <c:v>16</c:v>
                </c:pt>
                <c:pt idx="626">
                  <c:v>10</c:v>
                </c:pt>
                <c:pt idx="627">
                  <c:v>10</c:v>
                </c:pt>
                <c:pt idx="628">
                  <c:v>8</c:v>
                </c:pt>
                <c:pt idx="629">
                  <c:v>18</c:v>
                </c:pt>
                <c:pt idx="630">
                  <c:v>12</c:v>
                </c:pt>
                <c:pt idx="631">
                  <c:v>8</c:v>
                </c:pt>
                <c:pt idx="632">
                  <c:v>11</c:v>
                </c:pt>
                <c:pt idx="633">
                  <c:v>9</c:v>
                </c:pt>
                <c:pt idx="634">
                  <c:v>13</c:v>
                </c:pt>
                <c:pt idx="635">
                  <c:v>15</c:v>
                </c:pt>
              </c:numCache>
            </c:numRef>
          </c:bubbleSize>
        </c:ser>
        <c:ser>
          <c:idx val="2"/>
          <c:order val="2"/>
          <c:tx>
            <c:v>For-Profit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FP!$C$2:$C$57</c:f>
              <c:numCache>
                <c:formatCode>General</c:formatCode>
                <c:ptCount val="56"/>
                <c:pt idx="0">
                  <c:v>39.1</c:v>
                </c:pt>
                <c:pt idx="1">
                  <c:v>33.6</c:v>
                </c:pt>
                <c:pt idx="2">
                  <c:v>41.9</c:v>
                </c:pt>
                <c:pt idx="3">
                  <c:v>12.2</c:v>
                </c:pt>
                <c:pt idx="4">
                  <c:v>6.4</c:v>
                </c:pt>
                <c:pt idx="5">
                  <c:v>29.9</c:v>
                </c:pt>
                <c:pt idx="6">
                  <c:v>19</c:v>
                </c:pt>
                <c:pt idx="7">
                  <c:v>30.3</c:v>
                </c:pt>
                <c:pt idx="8">
                  <c:v>28.5</c:v>
                </c:pt>
                <c:pt idx="9">
                  <c:v>18.7</c:v>
                </c:pt>
                <c:pt idx="10">
                  <c:v>22.3</c:v>
                </c:pt>
                <c:pt idx="11">
                  <c:v>33.1</c:v>
                </c:pt>
                <c:pt idx="12">
                  <c:v>29.4</c:v>
                </c:pt>
                <c:pt idx="13">
                  <c:v>37.4</c:v>
                </c:pt>
                <c:pt idx="14">
                  <c:v>40.6</c:v>
                </c:pt>
                <c:pt idx="15">
                  <c:v>77.599999999999994</c:v>
                </c:pt>
                <c:pt idx="16">
                  <c:v>35.1</c:v>
                </c:pt>
                <c:pt idx="17">
                  <c:v>47.4</c:v>
                </c:pt>
                <c:pt idx="18">
                  <c:v>20.7</c:v>
                </c:pt>
                <c:pt idx="19">
                  <c:v>35.200000000000003</c:v>
                </c:pt>
                <c:pt idx="20">
                  <c:v>25.3</c:v>
                </c:pt>
                <c:pt idx="21">
                  <c:v>34.4</c:v>
                </c:pt>
                <c:pt idx="22">
                  <c:v>4.2</c:v>
                </c:pt>
                <c:pt idx="23">
                  <c:v>7.6</c:v>
                </c:pt>
                <c:pt idx="24">
                  <c:v>24.5</c:v>
                </c:pt>
                <c:pt idx="25">
                  <c:v>12.3</c:v>
                </c:pt>
                <c:pt idx="26">
                  <c:v>14.4</c:v>
                </c:pt>
                <c:pt idx="27">
                  <c:v>31.2</c:v>
                </c:pt>
                <c:pt idx="28">
                  <c:v>11.2</c:v>
                </c:pt>
                <c:pt idx="29">
                  <c:v>24.1</c:v>
                </c:pt>
                <c:pt idx="30">
                  <c:v>15.9</c:v>
                </c:pt>
                <c:pt idx="31">
                  <c:v>14.5</c:v>
                </c:pt>
                <c:pt idx="32">
                  <c:v>19.8</c:v>
                </c:pt>
                <c:pt idx="33">
                  <c:v>17</c:v>
                </c:pt>
                <c:pt idx="34">
                  <c:v>17</c:v>
                </c:pt>
                <c:pt idx="35">
                  <c:v>20.6</c:v>
                </c:pt>
                <c:pt idx="36">
                  <c:v>16.8</c:v>
                </c:pt>
                <c:pt idx="37">
                  <c:v>16.899999999999999</c:v>
                </c:pt>
                <c:pt idx="38">
                  <c:v>15.5</c:v>
                </c:pt>
                <c:pt idx="39">
                  <c:v>41.7</c:v>
                </c:pt>
                <c:pt idx="40">
                  <c:v>14</c:v>
                </c:pt>
                <c:pt idx="41">
                  <c:v>10.200000000000001</c:v>
                </c:pt>
                <c:pt idx="42">
                  <c:v>8.8000000000000007</c:v>
                </c:pt>
                <c:pt idx="43">
                  <c:v>31.3</c:v>
                </c:pt>
                <c:pt idx="44">
                  <c:v>9.5</c:v>
                </c:pt>
                <c:pt idx="45">
                  <c:v>32</c:v>
                </c:pt>
                <c:pt idx="46">
                  <c:v>19.100000000000001</c:v>
                </c:pt>
                <c:pt idx="47">
                  <c:v>28.6</c:v>
                </c:pt>
                <c:pt idx="48">
                  <c:v>29.6</c:v>
                </c:pt>
                <c:pt idx="49">
                  <c:v>21.3</c:v>
                </c:pt>
                <c:pt idx="50">
                  <c:v>30.8</c:v>
                </c:pt>
                <c:pt idx="51">
                  <c:v>16.7</c:v>
                </c:pt>
                <c:pt idx="52">
                  <c:v>7</c:v>
                </c:pt>
                <c:pt idx="53">
                  <c:v>45.1</c:v>
                </c:pt>
                <c:pt idx="54">
                  <c:v>79</c:v>
                </c:pt>
                <c:pt idx="55">
                  <c:v>8.1</c:v>
                </c:pt>
              </c:numCache>
            </c:numRef>
          </c:xVal>
          <c:yVal>
            <c:numRef>
              <c:f>FP!$B$2:$B$57</c:f>
              <c:numCache>
                <c:formatCode>General</c:formatCode>
                <c:ptCount val="56"/>
                <c:pt idx="0">
                  <c:v>43033</c:v>
                </c:pt>
                <c:pt idx="1">
                  <c:v>27702</c:v>
                </c:pt>
                <c:pt idx="2">
                  <c:v>26690</c:v>
                </c:pt>
                <c:pt idx="3">
                  <c:v>24000</c:v>
                </c:pt>
                <c:pt idx="4">
                  <c:v>23398</c:v>
                </c:pt>
                <c:pt idx="5">
                  <c:v>23721</c:v>
                </c:pt>
                <c:pt idx="6">
                  <c:v>20431</c:v>
                </c:pt>
                <c:pt idx="7">
                  <c:v>19893</c:v>
                </c:pt>
                <c:pt idx="8">
                  <c:v>20850</c:v>
                </c:pt>
                <c:pt idx="9">
                  <c:v>29222</c:v>
                </c:pt>
                <c:pt idx="10">
                  <c:v>25331</c:v>
                </c:pt>
                <c:pt idx="11">
                  <c:v>24683</c:v>
                </c:pt>
                <c:pt idx="12">
                  <c:v>19955</c:v>
                </c:pt>
                <c:pt idx="13">
                  <c:v>25513</c:v>
                </c:pt>
                <c:pt idx="14">
                  <c:v>14638</c:v>
                </c:pt>
                <c:pt idx="15">
                  <c:v>13058</c:v>
                </c:pt>
                <c:pt idx="16">
                  <c:v>22458</c:v>
                </c:pt>
                <c:pt idx="17">
                  <c:v>17230</c:v>
                </c:pt>
                <c:pt idx="18">
                  <c:v>25233</c:v>
                </c:pt>
                <c:pt idx="19">
                  <c:v>15494</c:v>
                </c:pt>
                <c:pt idx="20">
                  <c:v>22762</c:v>
                </c:pt>
                <c:pt idx="21">
                  <c:v>29845</c:v>
                </c:pt>
                <c:pt idx="22">
                  <c:v>25071</c:v>
                </c:pt>
                <c:pt idx="23">
                  <c:v>26514</c:v>
                </c:pt>
                <c:pt idx="24">
                  <c:v>24026</c:v>
                </c:pt>
                <c:pt idx="25">
                  <c:v>24091</c:v>
                </c:pt>
                <c:pt idx="26">
                  <c:v>23752</c:v>
                </c:pt>
                <c:pt idx="27">
                  <c:v>22220</c:v>
                </c:pt>
                <c:pt idx="28">
                  <c:v>26698</c:v>
                </c:pt>
                <c:pt idx="29">
                  <c:v>22763</c:v>
                </c:pt>
                <c:pt idx="30">
                  <c:v>22138</c:v>
                </c:pt>
                <c:pt idx="31">
                  <c:v>25727</c:v>
                </c:pt>
                <c:pt idx="32">
                  <c:v>25924</c:v>
                </c:pt>
                <c:pt idx="33">
                  <c:v>23674</c:v>
                </c:pt>
                <c:pt idx="34">
                  <c:v>23935</c:v>
                </c:pt>
                <c:pt idx="35">
                  <c:v>23368</c:v>
                </c:pt>
                <c:pt idx="36">
                  <c:v>24630</c:v>
                </c:pt>
                <c:pt idx="37">
                  <c:v>23912</c:v>
                </c:pt>
                <c:pt idx="38">
                  <c:v>24170</c:v>
                </c:pt>
                <c:pt idx="39">
                  <c:v>21994</c:v>
                </c:pt>
                <c:pt idx="40">
                  <c:v>24258</c:v>
                </c:pt>
                <c:pt idx="41">
                  <c:v>26480</c:v>
                </c:pt>
                <c:pt idx="42">
                  <c:v>27537</c:v>
                </c:pt>
                <c:pt idx="43">
                  <c:v>24816</c:v>
                </c:pt>
                <c:pt idx="44">
                  <c:v>24193</c:v>
                </c:pt>
                <c:pt idx="45">
                  <c:v>21911</c:v>
                </c:pt>
                <c:pt idx="46">
                  <c:v>25236</c:v>
                </c:pt>
                <c:pt idx="47">
                  <c:v>26319</c:v>
                </c:pt>
                <c:pt idx="48">
                  <c:v>26151</c:v>
                </c:pt>
                <c:pt idx="49">
                  <c:v>22622</c:v>
                </c:pt>
                <c:pt idx="50">
                  <c:v>26949</c:v>
                </c:pt>
                <c:pt idx="51">
                  <c:v>23884</c:v>
                </c:pt>
                <c:pt idx="52">
                  <c:v>29082</c:v>
                </c:pt>
                <c:pt idx="53">
                  <c:v>45980</c:v>
                </c:pt>
                <c:pt idx="54">
                  <c:v>14656</c:v>
                </c:pt>
                <c:pt idx="55">
                  <c:v>7266</c:v>
                </c:pt>
              </c:numCache>
            </c:numRef>
          </c:yVal>
          <c:bubbleSize>
            <c:numRef>
              <c:f>FP!$D$2:$D$57</c:f>
              <c:numCache>
                <c:formatCode>General</c:formatCode>
                <c:ptCount val="56"/>
                <c:pt idx="0">
                  <c:v>56</c:v>
                </c:pt>
                <c:pt idx="1">
                  <c:v>57</c:v>
                </c:pt>
                <c:pt idx="2">
                  <c:v>40</c:v>
                </c:pt>
                <c:pt idx="3">
                  <c:v>55</c:v>
                </c:pt>
                <c:pt idx="4">
                  <c:v>30</c:v>
                </c:pt>
                <c:pt idx="5">
                  <c:v>65</c:v>
                </c:pt>
                <c:pt idx="6">
                  <c:v>48</c:v>
                </c:pt>
                <c:pt idx="7">
                  <c:v>49</c:v>
                </c:pt>
                <c:pt idx="8">
                  <c:v>47</c:v>
                </c:pt>
                <c:pt idx="9">
                  <c:v>41</c:v>
                </c:pt>
                <c:pt idx="10">
                  <c:v>70</c:v>
                </c:pt>
                <c:pt idx="11">
                  <c:v>68</c:v>
                </c:pt>
                <c:pt idx="12">
                  <c:v>61</c:v>
                </c:pt>
                <c:pt idx="13">
                  <c:v>58</c:v>
                </c:pt>
                <c:pt idx="14">
                  <c:v>37</c:v>
                </c:pt>
                <c:pt idx="15">
                  <c:v>61</c:v>
                </c:pt>
                <c:pt idx="16">
                  <c:v>60</c:v>
                </c:pt>
                <c:pt idx="17">
                  <c:v>55</c:v>
                </c:pt>
                <c:pt idx="18">
                  <c:v>66</c:v>
                </c:pt>
                <c:pt idx="19">
                  <c:v>60</c:v>
                </c:pt>
                <c:pt idx="20">
                  <c:v>31</c:v>
                </c:pt>
                <c:pt idx="21">
                  <c:v>30</c:v>
                </c:pt>
                <c:pt idx="22">
                  <c:v>68</c:v>
                </c:pt>
                <c:pt idx="23">
                  <c:v>55</c:v>
                </c:pt>
                <c:pt idx="24">
                  <c:v>44</c:v>
                </c:pt>
                <c:pt idx="25">
                  <c:v>60</c:v>
                </c:pt>
                <c:pt idx="26">
                  <c:v>50</c:v>
                </c:pt>
                <c:pt idx="27">
                  <c:v>64</c:v>
                </c:pt>
                <c:pt idx="28">
                  <c:v>57</c:v>
                </c:pt>
                <c:pt idx="29">
                  <c:v>55</c:v>
                </c:pt>
                <c:pt idx="30">
                  <c:v>52</c:v>
                </c:pt>
                <c:pt idx="31">
                  <c:v>57</c:v>
                </c:pt>
                <c:pt idx="32">
                  <c:v>57</c:v>
                </c:pt>
                <c:pt idx="33">
                  <c:v>64</c:v>
                </c:pt>
                <c:pt idx="34">
                  <c:v>60</c:v>
                </c:pt>
                <c:pt idx="35">
                  <c:v>62</c:v>
                </c:pt>
                <c:pt idx="36">
                  <c:v>56</c:v>
                </c:pt>
                <c:pt idx="37">
                  <c:v>64</c:v>
                </c:pt>
                <c:pt idx="38">
                  <c:v>55</c:v>
                </c:pt>
                <c:pt idx="39">
                  <c:v>66</c:v>
                </c:pt>
                <c:pt idx="40">
                  <c:v>70</c:v>
                </c:pt>
                <c:pt idx="41">
                  <c:v>74</c:v>
                </c:pt>
                <c:pt idx="42">
                  <c:v>60</c:v>
                </c:pt>
                <c:pt idx="43">
                  <c:v>70</c:v>
                </c:pt>
                <c:pt idx="44">
                  <c:v>68</c:v>
                </c:pt>
                <c:pt idx="45">
                  <c:v>69</c:v>
                </c:pt>
                <c:pt idx="46">
                  <c:v>54</c:v>
                </c:pt>
                <c:pt idx="47">
                  <c:v>45</c:v>
                </c:pt>
                <c:pt idx="48">
                  <c:v>44</c:v>
                </c:pt>
                <c:pt idx="49">
                  <c:v>67</c:v>
                </c:pt>
                <c:pt idx="50">
                  <c:v>52</c:v>
                </c:pt>
                <c:pt idx="51">
                  <c:v>81</c:v>
                </c:pt>
                <c:pt idx="52">
                  <c:v>58</c:v>
                </c:pt>
                <c:pt idx="53">
                  <c:v>64</c:v>
                </c:pt>
                <c:pt idx="54">
                  <c:v>16</c:v>
                </c:pt>
                <c:pt idx="55">
                  <c:v>34</c:v>
                </c:pt>
              </c:numCache>
            </c:numRef>
          </c:bubbleSize>
        </c:ser>
        <c:ser>
          <c:idx val="3"/>
          <c:order val="3"/>
          <c:tx>
            <c:v>Top 6 Institutions</c:v>
          </c:tx>
          <c:spPr>
            <a:solidFill>
              <a:srgbClr val="6EA22E"/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'Top 6'!$C$2:$C$6</c:f>
              <c:numCache>
                <c:formatCode>General</c:formatCode>
                <c:ptCount val="5"/>
                <c:pt idx="0">
                  <c:v>51.6</c:v>
                </c:pt>
                <c:pt idx="1">
                  <c:v>51.8</c:v>
                </c:pt>
                <c:pt idx="2">
                  <c:v>51.6</c:v>
                </c:pt>
                <c:pt idx="3">
                  <c:v>60.3</c:v>
                </c:pt>
                <c:pt idx="4">
                  <c:v>54.4</c:v>
                </c:pt>
              </c:numCache>
            </c:numRef>
          </c:xVal>
          <c:yVal>
            <c:numRef>
              <c:f>'Top 6'!$B$2:$B$6</c:f>
              <c:numCache>
                <c:formatCode>General</c:formatCode>
                <c:ptCount val="5"/>
                <c:pt idx="0">
                  <c:v>1470</c:v>
                </c:pt>
                <c:pt idx="1">
                  <c:v>1708</c:v>
                </c:pt>
                <c:pt idx="2">
                  <c:v>2412</c:v>
                </c:pt>
                <c:pt idx="3">
                  <c:v>3220</c:v>
                </c:pt>
                <c:pt idx="4">
                  <c:v>4239</c:v>
                </c:pt>
              </c:numCache>
            </c:numRef>
          </c:yVal>
          <c:bubbleSize>
            <c:numRef>
              <c:f>'Top 6'!$D$2:$D$6</c:f>
              <c:numCache>
                <c:formatCode>General</c:formatCode>
                <c:ptCount val="5"/>
                <c:pt idx="0">
                  <c:v>31</c:v>
                </c:pt>
                <c:pt idx="1">
                  <c:v>39</c:v>
                </c:pt>
                <c:pt idx="2">
                  <c:v>30</c:v>
                </c:pt>
                <c:pt idx="3">
                  <c:v>44</c:v>
                </c:pt>
                <c:pt idx="4">
                  <c:v>36</c:v>
                </c:pt>
              </c:numCache>
            </c:numRef>
          </c:bubbleSize>
        </c:ser>
        <c:bubbleScale val="20"/>
        <c:axId val="53769728"/>
        <c:axId val="53771648"/>
      </c:bubbleChart>
      <c:valAx>
        <c:axId val="53769728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 b="1" i="0" u="none" strike="noStrike" baseline="0"/>
                  <a:t>Six-Year </a:t>
                </a:r>
                <a:r>
                  <a:rPr lang="en-US" sz="1400"/>
                  <a:t>Graduation Rate, 2009</a:t>
                </a:r>
              </a:p>
            </c:rich>
          </c:tx>
        </c:title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3771648"/>
        <c:crosses val="autoZero"/>
        <c:crossBetween val="midCat"/>
      </c:valAx>
      <c:valAx>
        <c:axId val="53771648"/>
        <c:scaling>
          <c:logBase val="10"/>
          <c:orientation val="minMax"/>
          <c:max val="60000"/>
          <c:min val="600"/>
        </c:scaling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Net Price for Low-Income ($0-30,000)</a:t>
                </a:r>
                <a:r>
                  <a:rPr lang="en-US" sz="1400" baseline="0"/>
                  <a:t> Students</a:t>
                </a:r>
                <a:r>
                  <a:rPr lang="en-US" sz="1400"/>
                  <a:t>
2008-09</a:t>
                </a:r>
              </a:p>
            </c:rich>
          </c:tx>
        </c:title>
        <c:numFmt formatCode="&quot;$&quot;#,##0" sourceLinked="0"/>
        <c:minorTickMark val="out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3769728"/>
        <c:crosses val="autoZero"/>
        <c:crossBetween val="midCat"/>
        <c:majorUnit val="10"/>
        <c:minorUnit val="10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.85188648293963254"/>
          <c:y val="0.36664863905637785"/>
          <c:w val="0.12892272808232641"/>
          <c:h val="0.10818038906100746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spPr>
    <a:solidFill>
      <a:prstClr val="white"/>
    </a:solidFill>
  </c:spPr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  </a:t>
            </a:r>
          </a:p>
        </c:rich>
      </c:tx>
    </c:title>
    <c:plotArea>
      <c:layout>
        <c:manualLayout>
          <c:layoutTarget val="inner"/>
          <c:xMode val="edge"/>
          <c:yMode val="edge"/>
          <c:x val="0.13403767480105463"/>
          <c:y val="8.4927179732983762E-2"/>
          <c:w val="0.70170655110009461"/>
          <c:h val="0.72104722728972648"/>
        </c:manualLayout>
      </c:layout>
      <c:bubbleChart>
        <c:ser>
          <c:idx val="0"/>
          <c:order val="0"/>
          <c:tx>
            <c:v>Public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Public!$C$2:$C$495</c:f>
              <c:numCache>
                <c:formatCode>General</c:formatCode>
                <c:ptCount val="494"/>
                <c:pt idx="0">
                  <c:v>31.2</c:v>
                </c:pt>
                <c:pt idx="1">
                  <c:v>37.800000000000004</c:v>
                </c:pt>
                <c:pt idx="2">
                  <c:v>50</c:v>
                </c:pt>
                <c:pt idx="3">
                  <c:v>47.4</c:v>
                </c:pt>
                <c:pt idx="4">
                  <c:v>49.2</c:v>
                </c:pt>
                <c:pt idx="5">
                  <c:v>32</c:v>
                </c:pt>
                <c:pt idx="6">
                  <c:v>91.1</c:v>
                </c:pt>
                <c:pt idx="7">
                  <c:v>67.2</c:v>
                </c:pt>
                <c:pt idx="8">
                  <c:v>66.7</c:v>
                </c:pt>
                <c:pt idx="9">
                  <c:v>29.5</c:v>
                </c:pt>
                <c:pt idx="10">
                  <c:v>30.9</c:v>
                </c:pt>
                <c:pt idx="11">
                  <c:v>25.9</c:v>
                </c:pt>
                <c:pt idx="12">
                  <c:v>34.5</c:v>
                </c:pt>
                <c:pt idx="13">
                  <c:v>36.800000000000004</c:v>
                </c:pt>
                <c:pt idx="14">
                  <c:v>31.7</c:v>
                </c:pt>
                <c:pt idx="15">
                  <c:v>32.300000000000004</c:v>
                </c:pt>
                <c:pt idx="16">
                  <c:v>49.5</c:v>
                </c:pt>
                <c:pt idx="17">
                  <c:v>46.7</c:v>
                </c:pt>
                <c:pt idx="18">
                  <c:v>79.3</c:v>
                </c:pt>
                <c:pt idx="19">
                  <c:v>53.9</c:v>
                </c:pt>
                <c:pt idx="20">
                  <c:v>66.7</c:v>
                </c:pt>
                <c:pt idx="21">
                  <c:v>39.5</c:v>
                </c:pt>
                <c:pt idx="22">
                  <c:v>38.300000000000004</c:v>
                </c:pt>
                <c:pt idx="23">
                  <c:v>45.2</c:v>
                </c:pt>
                <c:pt idx="24">
                  <c:v>40.1</c:v>
                </c:pt>
                <c:pt idx="25">
                  <c:v>58.1</c:v>
                </c:pt>
                <c:pt idx="26">
                  <c:v>11</c:v>
                </c:pt>
                <c:pt idx="27">
                  <c:v>41.9</c:v>
                </c:pt>
                <c:pt idx="28">
                  <c:v>53.9</c:v>
                </c:pt>
                <c:pt idx="29">
                  <c:v>44.9</c:v>
                </c:pt>
                <c:pt idx="30">
                  <c:v>29.8</c:v>
                </c:pt>
                <c:pt idx="31">
                  <c:v>30.5</c:v>
                </c:pt>
                <c:pt idx="32">
                  <c:v>57.8</c:v>
                </c:pt>
                <c:pt idx="33">
                  <c:v>39.300000000000004</c:v>
                </c:pt>
                <c:pt idx="34">
                  <c:v>39</c:v>
                </c:pt>
                <c:pt idx="35">
                  <c:v>67.2</c:v>
                </c:pt>
                <c:pt idx="36">
                  <c:v>52.2</c:v>
                </c:pt>
                <c:pt idx="37">
                  <c:v>52.5</c:v>
                </c:pt>
                <c:pt idx="38">
                  <c:v>51.9</c:v>
                </c:pt>
                <c:pt idx="39">
                  <c:v>52.4</c:v>
                </c:pt>
                <c:pt idx="40">
                  <c:v>36.5</c:v>
                </c:pt>
                <c:pt idx="41">
                  <c:v>51.8</c:v>
                </c:pt>
                <c:pt idx="42">
                  <c:v>75.3</c:v>
                </c:pt>
                <c:pt idx="43">
                  <c:v>41</c:v>
                </c:pt>
                <c:pt idx="44">
                  <c:v>58.1</c:v>
                </c:pt>
                <c:pt idx="45">
                  <c:v>31.5</c:v>
                </c:pt>
                <c:pt idx="46">
                  <c:v>41.9</c:v>
                </c:pt>
                <c:pt idx="47">
                  <c:v>51.4</c:v>
                </c:pt>
                <c:pt idx="48">
                  <c:v>38.200000000000003</c:v>
                </c:pt>
                <c:pt idx="49">
                  <c:v>59</c:v>
                </c:pt>
                <c:pt idx="50">
                  <c:v>55.3</c:v>
                </c:pt>
                <c:pt idx="51">
                  <c:v>34.9</c:v>
                </c:pt>
                <c:pt idx="52">
                  <c:v>55.2</c:v>
                </c:pt>
                <c:pt idx="53">
                  <c:v>43.9</c:v>
                </c:pt>
                <c:pt idx="54">
                  <c:v>34.200000000000003</c:v>
                </c:pt>
                <c:pt idx="55">
                  <c:v>52.1</c:v>
                </c:pt>
                <c:pt idx="56">
                  <c:v>44.4</c:v>
                </c:pt>
                <c:pt idx="57">
                  <c:v>48.6</c:v>
                </c:pt>
                <c:pt idx="58">
                  <c:v>31</c:v>
                </c:pt>
                <c:pt idx="59">
                  <c:v>50.2</c:v>
                </c:pt>
                <c:pt idx="60">
                  <c:v>27.5</c:v>
                </c:pt>
                <c:pt idx="61">
                  <c:v>20</c:v>
                </c:pt>
                <c:pt idx="62">
                  <c:v>62.8</c:v>
                </c:pt>
                <c:pt idx="63">
                  <c:v>35.300000000000004</c:v>
                </c:pt>
                <c:pt idx="64">
                  <c:v>68.900000000000006</c:v>
                </c:pt>
                <c:pt idx="65">
                  <c:v>55.2</c:v>
                </c:pt>
                <c:pt idx="66">
                  <c:v>31.5</c:v>
                </c:pt>
                <c:pt idx="67">
                  <c:v>73</c:v>
                </c:pt>
                <c:pt idx="68">
                  <c:v>22.9</c:v>
                </c:pt>
                <c:pt idx="69">
                  <c:v>66.099999999999994</c:v>
                </c:pt>
                <c:pt idx="70">
                  <c:v>25.9</c:v>
                </c:pt>
                <c:pt idx="71">
                  <c:v>86.1</c:v>
                </c:pt>
                <c:pt idx="72">
                  <c:v>61.6</c:v>
                </c:pt>
                <c:pt idx="73">
                  <c:v>64</c:v>
                </c:pt>
                <c:pt idx="74">
                  <c:v>93</c:v>
                </c:pt>
                <c:pt idx="75">
                  <c:v>57.7</c:v>
                </c:pt>
                <c:pt idx="76">
                  <c:v>29.9</c:v>
                </c:pt>
                <c:pt idx="77">
                  <c:v>23.8</c:v>
                </c:pt>
                <c:pt idx="78">
                  <c:v>48.9</c:v>
                </c:pt>
                <c:pt idx="79">
                  <c:v>50.6</c:v>
                </c:pt>
                <c:pt idx="80">
                  <c:v>19</c:v>
                </c:pt>
                <c:pt idx="81">
                  <c:v>47.5</c:v>
                </c:pt>
                <c:pt idx="82">
                  <c:v>43</c:v>
                </c:pt>
                <c:pt idx="83">
                  <c:v>26.4</c:v>
                </c:pt>
                <c:pt idx="84">
                  <c:v>65.7</c:v>
                </c:pt>
                <c:pt idx="85">
                  <c:v>37.4</c:v>
                </c:pt>
                <c:pt idx="86">
                  <c:v>46</c:v>
                </c:pt>
                <c:pt idx="87">
                  <c:v>50.3</c:v>
                </c:pt>
                <c:pt idx="88">
                  <c:v>36.9</c:v>
                </c:pt>
                <c:pt idx="89">
                  <c:v>44.3</c:v>
                </c:pt>
                <c:pt idx="90">
                  <c:v>44.6</c:v>
                </c:pt>
                <c:pt idx="91">
                  <c:v>48.5</c:v>
                </c:pt>
                <c:pt idx="92">
                  <c:v>11.6</c:v>
                </c:pt>
                <c:pt idx="93">
                  <c:v>63.3</c:v>
                </c:pt>
                <c:pt idx="94">
                  <c:v>64.5</c:v>
                </c:pt>
                <c:pt idx="95">
                  <c:v>49.1</c:v>
                </c:pt>
                <c:pt idx="96">
                  <c:v>57.7</c:v>
                </c:pt>
                <c:pt idx="97">
                  <c:v>77.8</c:v>
                </c:pt>
                <c:pt idx="98">
                  <c:v>42.7</c:v>
                </c:pt>
                <c:pt idx="99">
                  <c:v>36.9</c:v>
                </c:pt>
                <c:pt idx="100">
                  <c:v>23.1</c:v>
                </c:pt>
                <c:pt idx="101">
                  <c:v>41.2</c:v>
                </c:pt>
                <c:pt idx="102">
                  <c:v>37</c:v>
                </c:pt>
                <c:pt idx="103">
                  <c:v>55.4</c:v>
                </c:pt>
                <c:pt idx="104">
                  <c:v>18.600000000000001</c:v>
                </c:pt>
                <c:pt idx="105">
                  <c:v>68.400000000000006</c:v>
                </c:pt>
                <c:pt idx="106">
                  <c:v>81.3</c:v>
                </c:pt>
                <c:pt idx="107">
                  <c:v>64</c:v>
                </c:pt>
                <c:pt idx="108">
                  <c:v>31.6</c:v>
                </c:pt>
                <c:pt idx="109">
                  <c:v>42.9</c:v>
                </c:pt>
                <c:pt idx="110">
                  <c:v>28.8</c:v>
                </c:pt>
                <c:pt idx="111">
                  <c:v>45.8</c:v>
                </c:pt>
                <c:pt idx="112">
                  <c:v>34.6</c:v>
                </c:pt>
                <c:pt idx="113">
                  <c:v>40.5</c:v>
                </c:pt>
                <c:pt idx="114">
                  <c:v>59.2</c:v>
                </c:pt>
                <c:pt idx="115">
                  <c:v>51.4</c:v>
                </c:pt>
                <c:pt idx="116">
                  <c:v>48.5</c:v>
                </c:pt>
                <c:pt idx="117">
                  <c:v>39.4</c:v>
                </c:pt>
                <c:pt idx="118">
                  <c:v>48.6</c:v>
                </c:pt>
                <c:pt idx="119">
                  <c:v>59</c:v>
                </c:pt>
                <c:pt idx="120">
                  <c:v>29.9</c:v>
                </c:pt>
                <c:pt idx="121">
                  <c:v>70.8</c:v>
                </c:pt>
                <c:pt idx="122">
                  <c:v>41.2</c:v>
                </c:pt>
                <c:pt idx="123">
                  <c:v>44.6</c:v>
                </c:pt>
                <c:pt idx="124">
                  <c:v>35.1</c:v>
                </c:pt>
                <c:pt idx="125">
                  <c:v>56.7</c:v>
                </c:pt>
                <c:pt idx="126">
                  <c:v>79.2</c:v>
                </c:pt>
                <c:pt idx="127">
                  <c:v>48.2</c:v>
                </c:pt>
                <c:pt idx="128">
                  <c:v>61.9</c:v>
                </c:pt>
                <c:pt idx="129">
                  <c:v>24.3</c:v>
                </c:pt>
                <c:pt idx="130">
                  <c:v>24</c:v>
                </c:pt>
                <c:pt idx="131">
                  <c:v>51.6</c:v>
                </c:pt>
                <c:pt idx="132">
                  <c:v>56.1</c:v>
                </c:pt>
                <c:pt idx="133">
                  <c:v>46.3</c:v>
                </c:pt>
                <c:pt idx="134">
                  <c:v>52</c:v>
                </c:pt>
                <c:pt idx="135">
                  <c:v>21.5</c:v>
                </c:pt>
                <c:pt idx="136">
                  <c:v>45.3</c:v>
                </c:pt>
                <c:pt idx="137">
                  <c:v>77.400000000000006</c:v>
                </c:pt>
                <c:pt idx="138">
                  <c:v>35</c:v>
                </c:pt>
                <c:pt idx="139">
                  <c:v>29.4</c:v>
                </c:pt>
                <c:pt idx="140">
                  <c:v>66.599999999999994</c:v>
                </c:pt>
                <c:pt idx="141">
                  <c:v>30.1</c:v>
                </c:pt>
                <c:pt idx="142">
                  <c:v>30</c:v>
                </c:pt>
                <c:pt idx="143">
                  <c:v>55.2</c:v>
                </c:pt>
                <c:pt idx="144">
                  <c:v>63.1</c:v>
                </c:pt>
                <c:pt idx="145">
                  <c:v>53.7</c:v>
                </c:pt>
                <c:pt idx="146">
                  <c:v>68.7</c:v>
                </c:pt>
                <c:pt idx="147">
                  <c:v>67.8</c:v>
                </c:pt>
                <c:pt idx="148">
                  <c:v>81</c:v>
                </c:pt>
                <c:pt idx="149">
                  <c:v>55.9</c:v>
                </c:pt>
                <c:pt idx="150">
                  <c:v>41.5</c:v>
                </c:pt>
                <c:pt idx="151">
                  <c:v>65.7</c:v>
                </c:pt>
                <c:pt idx="152">
                  <c:v>41.6</c:v>
                </c:pt>
                <c:pt idx="153">
                  <c:v>42.3</c:v>
                </c:pt>
                <c:pt idx="154">
                  <c:v>49.2</c:v>
                </c:pt>
                <c:pt idx="155">
                  <c:v>75.2</c:v>
                </c:pt>
                <c:pt idx="156">
                  <c:v>52.9</c:v>
                </c:pt>
                <c:pt idx="157">
                  <c:v>57.7</c:v>
                </c:pt>
                <c:pt idx="158">
                  <c:v>65.099999999999994</c:v>
                </c:pt>
                <c:pt idx="159">
                  <c:v>55.7</c:v>
                </c:pt>
                <c:pt idx="160">
                  <c:v>11.7</c:v>
                </c:pt>
                <c:pt idx="161">
                  <c:v>59.3</c:v>
                </c:pt>
                <c:pt idx="162">
                  <c:v>34.5</c:v>
                </c:pt>
                <c:pt idx="163">
                  <c:v>54.1</c:v>
                </c:pt>
                <c:pt idx="164">
                  <c:v>63.1</c:v>
                </c:pt>
                <c:pt idx="165">
                  <c:v>52.9</c:v>
                </c:pt>
                <c:pt idx="166">
                  <c:v>82.7</c:v>
                </c:pt>
                <c:pt idx="167">
                  <c:v>61.3</c:v>
                </c:pt>
                <c:pt idx="168">
                  <c:v>72.8</c:v>
                </c:pt>
                <c:pt idx="169">
                  <c:v>60.5</c:v>
                </c:pt>
                <c:pt idx="170">
                  <c:v>45.5</c:v>
                </c:pt>
                <c:pt idx="171">
                  <c:v>41.5</c:v>
                </c:pt>
                <c:pt idx="172">
                  <c:v>41</c:v>
                </c:pt>
                <c:pt idx="173">
                  <c:v>51.8</c:v>
                </c:pt>
                <c:pt idx="174">
                  <c:v>23</c:v>
                </c:pt>
                <c:pt idx="175">
                  <c:v>27</c:v>
                </c:pt>
                <c:pt idx="176">
                  <c:v>29.3</c:v>
                </c:pt>
                <c:pt idx="177">
                  <c:v>38.6</c:v>
                </c:pt>
                <c:pt idx="178">
                  <c:v>11.8</c:v>
                </c:pt>
                <c:pt idx="179">
                  <c:v>63.8</c:v>
                </c:pt>
                <c:pt idx="180">
                  <c:v>77.400000000000006</c:v>
                </c:pt>
                <c:pt idx="181">
                  <c:v>47.3</c:v>
                </c:pt>
                <c:pt idx="182">
                  <c:v>61.9</c:v>
                </c:pt>
                <c:pt idx="183">
                  <c:v>77.7</c:v>
                </c:pt>
                <c:pt idx="184">
                  <c:v>52.2</c:v>
                </c:pt>
                <c:pt idx="185">
                  <c:v>55.7</c:v>
                </c:pt>
                <c:pt idx="186">
                  <c:v>31.4</c:v>
                </c:pt>
                <c:pt idx="187">
                  <c:v>36.5</c:v>
                </c:pt>
                <c:pt idx="188">
                  <c:v>25.6</c:v>
                </c:pt>
                <c:pt idx="189">
                  <c:v>32</c:v>
                </c:pt>
                <c:pt idx="190">
                  <c:v>81.7</c:v>
                </c:pt>
                <c:pt idx="191">
                  <c:v>15.6</c:v>
                </c:pt>
                <c:pt idx="192">
                  <c:v>46.4</c:v>
                </c:pt>
                <c:pt idx="193">
                  <c:v>68.8</c:v>
                </c:pt>
                <c:pt idx="194">
                  <c:v>44.4</c:v>
                </c:pt>
                <c:pt idx="195">
                  <c:v>34.700000000000003</c:v>
                </c:pt>
                <c:pt idx="196">
                  <c:v>57.5</c:v>
                </c:pt>
                <c:pt idx="197">
                  <c:v>43.3</c:v>
                </c:pt>
                <c:pt idx="198">
                  <c:v>39.4</c:v>
                </c:pt>
                <c:pt idx="199">
                  <c:v>66.5</c:v>
                </c:pt>
                <c:pt idx="200">
                  <c:v>26.7</c:v>
                </c:pt>
                <c:pt idx="201">
                  <c:v>38.200000000000003</c:v>
                </c:pt>
                <c:pt idx="202">
                  <c:v>30.7</c:v>
                </c:pt>
                <c:pt idx="203">
                  <c:v>71.7</c:v>
                </c:pt>
                <c:pt idx="204">
                  <c:v>27.7</c:v>
                </c:pt>
                <c:pt idx="205">
                  <c:v>22.2</c:v>
                </c:pt>
                <c:pt idx="206">
                  <c:v>31.4</c:v>
                </c:pt>
                <c:pt idx="207">
                  <c:v>78</c:v>
                </c:pt>
                <c:pt idx="208">
                  <c:v>26.8</c:v>
                </c:pt>
                <c:pt idx="209">
                  <c:v>44.7</c:v>
                </c:pt>
                <c:pt idx="210">
                  <c:v>39.4</c:v>
                </c:pt>
                <c:pt idx="211">
                  <c:v>64.5</c:v>
                </c:pt>
                <c:pt idx="212">
                  <c:v>18.399999999999999</c:v>
                </c:pt>
                <c:pt idx="213">
                  <c:v>63.3</c:v>
                </c:pt>
                <c:pt idx="214">
                  <c:v>45</c:v>
                </c:pt>
                <c:pt idx="215">
                  <c:v>36.4</c:v>
                </c:pt>
                <c:pt idx="216">
                  <c:v>55.1</c:v>
                </c:pt>
                <c:pt idx="217">
                  <c:v>51.3</c:v>
                </c:pt>
                <c:pt idx="218">
                  <c:v>49.1</c:v>
                </c:pt>
                <c:pt idx="219">
                  <c:v>38.200000000000003</c:v>
                </c:pt>
                <c:pt idx="220">
                  <c:v>46.3</c:v>
                </c:pt>
                <c:pt idx="221">
                  <c:v>14.5</c:v>
                </c:pt>
                <c:pt idx="222">
                  <c:v>19.399999999999999</c:v>
                </c:pt>
                <c:pt idx="223">
                  <c:v>57.6</c:v>
                </c:pt>
                <c:pt idx="224">
                  <c:v>7.7</c:v>
                </c:pt>
                <c:pt idx="225">
                  <c:v>44.8</c:v>
                </c:pt>
                <c:pt idx="226">
                  <c:v>63.6</c:v>
                </c:pt>
                <c:pt idx="227">
                  <c:v>43.4</c:v>
                </c:pt>
                <c:pt idx="228">
                  <c:v>27.4</c:v>
                </c:pt>
                <c:pt idx="229">
                  <c:v>52.6</c:v>
                </c:pt>
                <c:pt idx="230">
                  <c:v>43.5</c:v>
                </c:pt>
                <c:pt idx="231">
                  <c:v>41.7</c:v>
                </c:pt>
                <c:pt idx="232">
                  <c:v>68.900000000000006</c:v>
                </c:pt>
                <c:pt idx="233">
                  <c:v>34.700000000000003</c:v>
                </c:pt>
                <c:pt idx="234">
                  <c:v>24.9</c:v>
                </c:pt>
                <c:pt idx="235">
                  <c:v>39.1</c:v>
                </c:pt>
                <c:pt idx="236">
                  <c:v>52.8</c:v>
                </c:pt>
                <c:pt idx="237">
                  <c:v>64.400000000000006</c:v>
                </c:pt>
                <c:pt idx="238">
                  <c:v>25.6</c:v>
                </c:pt>
                <c:pt idx="239">
                  <c:v>65.099999999999994</c:v>
                </c:pt>
                <c:pt idx="240">
                  <c:v>52.8</c:v>
                </c:pt>
                <c:pt idx="241">
                  <c:v>49.3</c:v>
                </c:pt>
                <c:pt idx="242">
                  <c:v>26.5</c:v>
                </c:pt>
                <c:pt idx="243">
                  <c:v>31.8</c:v>
                </c:pt>
                <c:pt idx="244">
                  <c:v>79.900000000000006</c:v>
                </c:pt>
                <c:pt idx="245">
                  <c:v>58.2</c:v>
                </c:pt>
                <c:pt idx="246">
                  <c:v>51.5</c:v>
                </c:pt>
                <c:pt idx="247">
                  <c:v>59.7</c:v>
                </c:pt>
                <c:pt idx="248">
                  <c:v>45.2</c:v>
                </c:pt>
                <c:pt idx="249">
                  <c:v>49.5</c:v>
                </c:pt>
                <c:pt idx="250">
                  <c:v>20</c:v>
                </c:pt>
                <c:pt idx="251">
                  <c:v>69</c:v>
                </c:pt>
                <c:pt idx="252">
                  <c:v>38.800000000000004</c:v>
                </c:pt>
                <c:pt idx="253">
                  <c:v>40.4</c:v>
                </c:pt>
                <c:pt idx="254">
                  <c:v>69.3</c:v>
                </c:pt>
                <c:pt idx="255">
                  <c:v>63.1</c:v>
                </c:pt>
                <c:pt idx="256">
                  <c:v>37.9</c:v>
                </c:pt>
                <c:pt idx="257">
                  <c:v>27.5</c:v>
                </c:pt>
                <c:pt idx="258">
                  <c:v>67.099999999999994</c:v>
                </c:pt>
                <c:pt idx="259">
                  <c:v>47.2</c:v>
                </c:pt>
                <c:pt idx="260">
                  <c:v>35.5</c:v>
                </c:pt>
                <c:pt idx="261">
                  <c:v>31.7</c:v>
                </c:pt>
                <c:pt idx="262">
                  <c:v>56.6</c:v>
                </c:pt>
                <c:pt idx="263">
                  <c:v>50.8</c:v>
                </c:pt>
                <c:pt idx="264">
                  <c:v>46.2</c:v>
                </c:pt>
                <c:pt idx="265">
                  <c:v>68.5</c:v>
                </c:pt>
                <c:pt idx="266">
                  <c:v>12.7</c:v>
                </c:pt>
                <c:pt idx="267">
                  <c:v>27.8</c:v>
                </c:pt>
                <c:pt idx="268">
                  <c:v>59.1</c:v>
                </c:pt>
                <c:pt idx="269">
                  <c:v>84.9</c:v>
                </c:pt>
                <c:pt idx="270">
                  <c:v>56.1</c:v>
                </c:pt>
                <c:pt idx="271">
                  <c:v>60.1</c:v>
                </c:pt>
                <c:pt idx="272">
                  <c:v>46.4</c:v>
                </c:pt>
                <c:pt idx="273">
                  <c:v>40.700000000000003</c:v>
                </c:pt>
                <c:pt idx="274">
                  <c:v>20.9</c:v>
                </c:pt>
                <c:pt idx="275">
                  <c:v>38.200000000000003</c:v>
                </c:pt>
                <c:pt idx="276">
                  <c:v>57.9</c:v>
                </c:pt>
                <c:pt idx="277">
                  <c:v>14</c:v>
                </c:pt>
                <c:pt idx="278">
                  <c:v>20.8</c:v>
                </c:pt>
                <c:pt idx="279">
                  <c:v>54.6</c:v>
                </c:pt>
                <c:pt idx="280">
                  <c:v>24.5</c:v>
                </c:pt>
                <c:pt idx="281">
                  <c:v>38.1</c:v>
                </c:pt>
                <c:pt idx="282">
                  <c:v>65.7</c:v>
                </c:pt>
                <c:pt idx="283">
                  <c:v>89.4</c:v>
                </c:pt>
                <c:pt idx="284">
                  <c:v>33.4</c:v>
                </c:pt>
                <c:pt idx="285">
                  <c:v>47.8</c:v>
                </c:pt>
                <c:pt idx="286">
                  <c:v>14.1</c:v>
                </c:pt>
                <c:pt idx="287">
                  <c:v>28.7</c:v>
                </c:pt>
                <c:pt idx="288">
                  <c:v>41.5</c:v>
                </c:pt>
                <c:pt idx="289">
                  <c:v>50.6</c:v>
                </c:pt>
                <c:pt idx="290">
                  <c:v>51</c:v>
                </c:pt>
                <c:pt idx="291">
                  <c:v>52.8</c:v>
                </c:pt>
                <c:pt idx="292">
                  <c:v>82.5</c:v>
                </c:pt>
                <c:pt idx="293">
                  <c:v>32.200000000000003</c:v>
                </c:pt>
                <c:pt idx="294">
                  <c:v>39.9</c:v>
                </c:pt>
                <c:pt idx="295">
                  <c:v>45.5</c:v>
                </c:pt>
                <c:pt idx="296">
                  <c:v>48.4</c:v>
                </c:pt>
                <c:pt idx="297">
                  <c:v>11.9</c:v>
                </c:pt>
                <c:pt idx="298">
                  <c:v>45.6</c:v>
                </c:pt>
                <c:pt idx="299">
                  <c:v>41.9</c:v>
                </c:pt>
                <c:pt idx="300">
                  <c:v>49.5</c:v>
                </c:pt>
                <c:pt idx="301">
                  <c:v>28.9</c:v>
                </c:pt>
                <c:pt idx="302">
                  <c:v>67</c:v>
                </c:pt>
                <c:pt idx="303">
                  <c:v>45.8</c:v>
                </c:pt>
                <c:pt idx="304">
                  <c:v>35.1</c:v>
                </c:pt>
                <c:pt idx="305">
                  <c:v>60.1</c:v>
                </c:pt>
                <c:pt idx="306">
                  <c:v>39.700000000000003</c:v>
                </c:pt>
                <c:pt idx="307">
                  <c:v>34.9</c:v>
                </c:pt>
                <c:pt idx="308">
                  <c:v>59.3</c:v>
                </c:pt>
                <c:pt idx="309">
                  <c:v>84.6</c:v>
                </c:pt>
                <c:pt idx="310">
                  <c:v>69.599999999999994</c:v>
                </c:pt>
                <c:pt idx="311">
                  <c:v>45.8</c:v>
                </c:pt>
                <c:pt idx="312">
                  <c:v>33.4</c:v>
                </c:pt>
                <c:pt idx="313">
                  <c:v>59.5</c:v>
                </c:pt>
                <c:pt idx="314">
                  <c:v>32.200000000000003</c:v>
                </c:pt>
                <c:pt idx="315">
                  <c:v>31.7</c:v>
                </c:pt>
                <c:pt idx="316">
                  <c:v>39.700000000000003</c:v>
                </c:pt>
                <c:pt idx="317">
                  <c:v>60.8</c:v>
                </c:pt>
                <c:pt idx="318">
                  <c:v>60.8</c:v>
                </c:pt>
                <c:pt idx="319">
                  <c:v>39.4</c:v>
                </c:pt>
                <c:pt idx="320">
                  <c:v>45.2</c:v>
                </c:pt>
                <c:pt idx="321">
                  <c:v>31.8</c:v>
                </c:pt>
                <c:pt idx="322">
                  <c:v>29.5</c:v>
                </c:pt>
                <c:pt idx="323">
                  <c:v>42.5</c:v>
                </c:pt>
                <c:pt idx="324">
                  <c:v>38.4</c:v>
                </c:pt>
                <c:pt idx="325">
                  <c:v>20.399999999999999</c:v>
                </c:pt>
                <c:pt idx="326">
                  <c:v>38.800000000000004</c:v>
                </c:pt>
                <c:pt idx="327">
                  <c:v>42.9</c:v>
                </c:pt>
                <c:pt idx="328">
                  <c:v>63</c:v>
                </c:pt>
                <c:pt idx="329">
                  <c:v>35.800000000000004</c:v>
                </c:pt>
                <c:pt idx="330">
                  <c:v>30.6</c:v>
                </c:pt>
                <c:pt idx="331">
                  <c:v>63.5</c:v>
                </c:pt>
                <c:pt idx="332">
                  <c:v>20.6</c:v>
                </c:pt>
                <c:pt idx="333">
                  <c:v>47.9</c:v>
                </c:pt>
                <c:pt idx="334">
                  <c:v>68.900000000000006</c:v>
                </c:pt>
                <c:pt idx="335">
                  <c:v>80.3</c:v>
                </c:pt>
                <c:pt idx="336">
                  <c:v>58.3</c:v>
                </c:pt>
                <c:pt idx="337">
                  <c:v>40.4</c:v>
                </c:pt>
                <c:pt idx="338">
                  <c:v>54.7</c:v>
                </c:pt>
                <c:pt idx="339">
                  <c:v>74.900000000000006</c:v>
                </c:pt>
                <c:pt idx="340">
                  <c:v>43.8</c:v>
                </c:pt>
                <c:pt idx="341">
                  <c:v>60.5</c:v>
                </c:pt>
                <c:pt idx="342">
                  <c:v>69.099999999999994</c:v>
                </c:pt>
                <c:pt idx="343">
                  <c:v>37.300000000000004</c:v>
                </c:pt>
                <c:pt idx="344">
                  <c:v>42.7</c:v>
                </c:pt>
                <c:pt idx="345">
                  <c:v>38.4</c:v>
                </c:pt>
                <c:pt idx="346">
                  <c:v>70</c:v>
                </c:pt>
                <c:pt idx="347">
                  <c:v>34.200000000000003</c:v>
                </c:pt>
                <c:pt idx="348">
                  <c:v>67.900000000000006</c:v>
                </c:pt>
                <c:pt idx="349">
                  <c:v>48.6</c:v>
                </c:pt>
                <c:pt idx="350">
                  <c:v>23.4</c:v>
                </c:pt>
                <c:pt idx="351">
                  <c:v>25</c:v>
                </c:pt>
                <c:pt idx="352">
                  <c:v>58.9</c:v>
                </c:pt>
                <c:pt idx="353">
                  <c:v>47.7</c:v>
                </c:pt>
                <c:pt idx="354">
                  <c:v>69.099999999999994</c:v>
                </c:pt>
                <c:pt idx="355">
                  <c:v>58</c:v>
                </c:pt>
                <c:pt idx="356">
                  <c:v>47.6</c:v>
                </c:pt>
                <c:pt idx="357">
                  <c:v>35.800000000000004</c:v>
                </c:pt>
                <c:pt idx="358">
                  <c:v>68.2</c:v>
                </c:pt>
                <c:pt idx="359">
                  <c:v>42.2</c:v>
                </c:pt>
                <c:pt idx="360">
                  <c:v>65</c:v>
                </c:pt>
                <c:pt idx="361">
                  <c:v>34.9</c:v>
                </c:pt>
                <c:pt idx="362">
                  <c:v>20.6</c:v>
                </c:pt>
                <c:pt idx="363">
                  <c:v>38.200000000000003</c:v>
                </c:pt>
                <c:pt idx="364">
                  <c:v>30.4</c:v>
                </c:pt>
                <c:pt idx="365">
                  <c:v>50</c:v>
                </c:pt>
                <c:pt idx="366">
                  <c:v>47.3</c:v>
                </c:pt>
                <c:pt idx="367">
                  <c:v>29.6</c:v>
                </c:pt>
                <c:pt idx="368">
                  <c:v>37</c:v>
                </c:pt>
                <c:pt idx="369">
                  <c:v>52.9</c:v>
                </c:pt>
                <c:pt idx="370">
                  <c:v>73.599999999999994</c:v>
                </c:pt>
                <c:pt idx="371">
                  <c:v>29.2</c:v>
                </c:pt>
                <c:pt idx="372">
                  <c:v>33.9</c:v>
                </c:pt>
                <c:pt idx="373">
                  <c:v>47.3</c:v>
                </c:pt>
                <c:pt idx="374">
                  <c:v>30.9</c:v>
                </c:pt>
                <c:pt idx="375">
                  <c:v>34.1</c:v>
                </c:pt>
                <c:pt idx="376">
                  <c:v>57.2</c:v>
                </c:pt>
                <c:pt idx="377">
                  <c:v>44.7</c:v>
                </c:pt>
                <c:pt idx="378">
                  <c:v>45.1</c:v>
                </c:pt>
                <c:pt idx="379">
                  <c:v>27.2</c:v>
                </c:pt>
                <c:pt idx="380">
                  <c:v>50.1</c:v>
                </c:pt>
                <c:pt idx="381">
                  <c:v>61.8</c:v>
                </c:pt>
                <c:pt idx="382">
                  <c:v>78.8</c:v>
                </c:pt>
                <c:pt idx="383">
                  <c:v>29.1</c:v>
                </c:pt>
                <c:pt idx="384">
                  <c:v>59.4</c:v>
                </c:pt>
                <c:pt idx="385">
                  <c:v>48.7</c:v>
                </c:pt>
                <c:pt idx="386">
                  <c:v>63</c:v>
                </c:pt>
                <c:pt idx="387">
                  <c:v>21.7</c:v>
                </c:pt>
                <c:pt idx="388">
                  <c:v>54</c:v>
                </c:pt>
                <c:pt idx="389">
                  <c:v>61.4</c:v>
                </c:pt>
                <c:pt idx="390">
                  <c:v>80.7</c:v>
                </c:pt>
                <c:pt idx="391">
                  <c:v>40.800000000000004</c:v>
                </c:pt>
                <c:pt idx="392">
                  <c:v>73.3</c:v>
                </c:pt>
                <c:pt idx="393">
                  <c:v>65.900000000000006</c:v>
                </c:pt>
                <c:pt idx="394">
                  <c:v>51.6</c:v>
                </c:pt>
                <c:pt idx="395">
                  <c:v>60.6</c:v>
                </c:pt>
                <c:pt idx="396">
                  <c:v>25.9</c:v>
                </c:pt>
                <c:pt idx="397">
                  <c:v>47.3</c:v>
                </c:pt>
                <c:pt idx="398">
                  <c:v>71.400000000000006</c:v>
                </c:pt>
                <c:pt idx="399">
                  <c:v>67</c:v>
                </c:pt>
                <c:pt idx="400">
                  <c:v>35</c:v>
                </c:pt>
                <c:pt idx="401">
                  <c:v>44.4</c:v>
                </c:pt>
                <c:pt idx="402">
                  <c:v>39.800000000000004</c:v>
                </c:pt>
                <c:pt idx="403">
                  <c:v>30.3</c:v>
                </c:pt>
                <c:pt idx="404">
                  <c:v>54.2</c:v>
                </c:pt>
                <c:pt idx="405">
                  <c:v>58.3</c:v>
                </c:pt>
                <c:pt idx="406">
                  <c:v>42.8</c:v>
                </c:pt>
                <c:pt idx="407">
                  <c:v>36.700000000000003</c:v>
                </c:pt>
                <c:pt idx="408">
                  <c:v>23.9</c:v>
                </c:pt>
                <c:pt idx="409">
                  <c:v>66.3</c:v>
                </c:pt>
                <c:pt idx="410">
                  <c:v>43.8</c:v>
                </c:pt>
                <c:pt idx="411">
                  <c:v>36.5</c:v>
                </c:pt>
                <c:pt idx="412">
                  <c:v>60.3</c:v>
                </c:pt>
                <c:pt idx="413">
                  <c:v>51.8</c:v>
                </c:pt>
                <c:pt idx="414">
                  <c:v>44.8</c:v>
                </c:pt>
                <c:pt idx="415">
                  <c:v>60.5</c:v>
                </c:pt>
                <c:pt idx="416">
                  <c:v>36.200000000000003</c:v>
                </c:pt>
                <c:pt idx="417">
                  <c:v>30.8</c:v>
                </c:pt>
                <c:pt idx="418">
                  <c:v>36.9</c:v>
                </c:pt>
                <c:pt idx="419">
                  <c:v>42.5</c:v>
                </c:pt>
                <c:pt idx="420">
                  <c:v>37.200000000000003</c:v>
                </c:pt>
                <c:pt idx="421">
                  <c:v>45.9</c:v>
                </c:pt>
                <c:pt idx="422">
                  <c:v>43.6</c:v>
                </c:pt>
                <c:pt idx="423">
                  <c:v>42.2</c:v>
                </c:pt>
                <c:pt idx="424">
                  <c:v>46.4</c:v>
                </c:pt>
                <c:pt idx="425">
                  <c:v>30.6</c:v>
                </c:pt>
                <c:pt idx="426">
                  <c:v>36.5</c:v>
                </c:pt>
                <c:pt idx="427">
                  <c:v>55.8</c:v>
                </c:pt>
                <c:pt idx="428">
                  <c:v>38.1</c:v>
                </c:pt>
                <c:pt idx="429">
                  <c:v>56.8</c:v>
                </c:pt>
                <c:pt idx="430">
                  <c:v>82.6</c:v>
                </c:pt>
                <c:pt idx="431">
                  <c:v>43.3</c:v>
                </c:pt>
                <c:pt idx="432">
                  <c:v>30.5</c:v>
                </c:pt>
                <c:pt idx="433">
                  <c:v>36.6</c:v>
                </c:pt>
                <c:pt idx="434">
                  <c:v>48.3</c:v>
                </c:pt>
                <c:pt idx="435">
                  <c:v>48.2</c:v>
                </c:pt>
                <c:pt idx="436">
                  <c:v>67.099999999999994</c:v>
                </c:pt>
                <c:pt idx="437">
                  <c:v>43.7</c:v>
                </c:pt>
                <c:pt idx="438">
                  <c:v>45.8</c:v>
                </c:pt>
                <c:pt idx="439">
                  <c:v>60.2</c:v>
                </c:pt>
                <c:pt idx="440">
                  <c:v>47.5</c:v>
                </c:pt>
                <c:pt idx="441">
                  <c:v>46.4</c:v>
                </c:pt>
                <c:pt idx="442">
                  <c:v>34.200000000000003</c:v>
                </c:pt>
                <c:pt idx="443">
                  <c:v>44.5</c:v>
                </c:pt>
                <c:pt idx="444">
                  <c:v>45.5</c:v>
                </c:pt>
                <c:pt idx="445">
                  <c:v>44.7</c:v>
                </c:pt>
                <c:pt idx="446">
                  <c:v>43.9</c:v>
                </c:pt>
                <c:pt idx="447">
                  <c:v>32.200000000000003</c:v>
                </c:pt>
                <c:pt idx="448">
                  <c:v>39.200000000000003</c:v>
                </c:pt>
                <c:pt idx="449">
                  <c:v>43.9</c:v>
                </c:pt>
                <c:pt idx="450">
                  <c:v>39.700000000000003</c:v>
                </c:pt>
                <c:pt idx="451">
                  <c:v>63.2</c:v>
                </c:pt>
                <c:pt idx="452">
                  <c:v>49.6</c:v>
                </c:pt>
                <c:pt idx="453">
                  <c:v>58.4</c:v>
                </c:pt>
                <c:pt idx="454">
                  <c:v>49.8</c:v>
                </c:pt>
                <c:pt idx="455">
                  <c:v>90.2</c:v>
                </c:pt>
                <c:pt idx="456">
                  <c:v>41.7</c:v>
                </c:pt>
                <c:pt idx="457">
                  <c:v>63.2</c:v>
                </c:pt>
                <c:pt idx="458">
                  <c:v>35</c:v>
                </c:pt>
                <c:pt idx="459">
                  <c:v>40.800000000000004</c:v>
                </c:pt>
                <c:pt idx="460">
                  <c:v>45.2</c:v>
                </c:pt>
                <c:pt idx="461">
                  <c:v>73.3</c:v>
                </c:pt>
                <c:pt idx="462">
                  <c:v>77.099999999999994</c:v>
                </c:pt>
                <c:pt idx="463">
                  <c:v>33.700000000000003</c:v>
                </c:pt>
                <c:pt idx="464">
                  <c:v>81.7</c:v>
                </c:pt>
                <c:pt idx="465">
                  <c:v>80.7</c:v>
                </c:pt>
                <c:pt idx="466">
                  <c:v>79.7</c:v>
                </c:pt>
                <c:pt idx="467">
                  <c:v>54.1</c:v>
                </c:pt>
                <c:pt idx="468">
                  <c:v>17.399999999999999</c:v>
                </c:pt>
                <c:pt idx="469">
                  <c:v>47.8</c:v>
                </c:pt>
                <c:pt idx="470">
                  <c:v>51.6</c:v>
                </c:pt>
                <c:pt idx="471">
                  <c:v>67</c:v>
                </c:pt>
                <c:pt idx="472">
                  <c:v>55.8</c:v>
                </c:pt>
                <c:pt idx="473">
                  <c:v>25.7</c:v>
                </c:pt>
                <c:pt idx="474">
                  <c:v>54.1</c:v>
                </c:pt>
                <c:pt idx="475">
                  <c:v>89.2</c:v>
                </c:pt>
                <c:pt idx="476">
                  <c:v>36.200000000000003</c:v>
                </c:pt>
                <c:pt idx="477">
                  <c:v>46.4</c:v>
                </c:pt>
                <c:pt idx="478">
                  <c:v>80.2</c:v>
                </c:pt>
                <c:pt idx="479">
                  <c:v>76.8</c:v>
                </c:pt>
                <c:pt idx="480">
                  <c:v>32</c:v>
                </c:pt>
                <c:pt idx="481">
                  <c:v>32.6</c:v>
                </c:pt>
                <c:pt idx="482">
                  <c:v>11.2</c:v>
                </c:pt>
                <c:pt idx="483">
                  <c:v>54.4</c:v>
                </c:pt>
                <c:pt idx="484">
                  <c:v>41.7</c:v>
                </c:pt>
                <c:pt idx="485">
                  <c:v>31.7</c:v>
                </c:pt>
                <c:pt idx="486">
                  <c:v>79.8</c:v>
                </c:pt>
                <c:pt idx="487">
                  <c:v>84.4</c:v>
                </c:pt>
                <c:pt idx="488">
                  <c:v>65</c:v>
                </c:pt>
                <c:pt idx="489">
                  <c:v>49.3</c:v>
                </c:pt>
                <c:pt idx="490">
                  <c:v>43.7</c:v>
                </c:pt>
                <c:pt idx="491">
                  <c:v>36.200000000000003</c:v>
                </c:pt>
                <c:pt idx="492">
                  <c:v>23.1</c:v>
                </c:pt>
                <c:pt idx="493">
                  <c:v>49.5</c:v>
                </c:pt>
              </c:numCache>
            </c:numRef>
          </c:xVal>
          <c:yVal>
            <c:numRef>
              <c:f>Public!$B$2:$B$495</c:f>
              <c:numCache>
                <c:formatCode>General</c:formatCode>
                <c:ptCount val="494"/>
                <c:pt idx="0">
                  <c:v>3054</c:v>
                </c:pt>
                <c:pt idx="1">
                  <c:v>3330</c:v>
                </c:pt>
                <c:pt idx="2">
                  <c:v>8325</c:v>
                </c:pt>
                <c:pt idx="3">
                  <c:v>7706</c:v>
                </c:pt>
                <c:pt idx="4">
                  <c:v>12016</c:v>
                </c:pt>
                <c:pt idx="5">
                  <c:v>9584</c:v>
                </c:pt>
                <c:pt idx="6">
                  <c:v>3514</c:v>
                </c:pt>
                <c:pt idx="7">
                  <c:v>16224</c:v>
                </c:pt>
                <c:pt idx="8">
                  <c:v>14069</c:v>
                </c:pt>
                <c:pt idx="9">
                  <c:v>10721</c:v>
                </c:pt>
                <c:pt idx="10">
                  <c:v>8903</c:v>
                </c:pt>
                <c:pt idx="11">
                  <c:v>6025</c:v>
                </c:pt>
                <c:pt idx="12">
                  <c:v>9667</c:v>
                </c:pt>
                <c:pt idx="13">
                  <c:v>10911</c:v>
                </c:pt>
                <c:pt idx="14">
                  <c:v>3939</c:v>
                </c:pt>
                <c:pt idx="15">
                  <c:v>7064</c:v>
                </c:pt>
                <c:pt idx="16">
                  <c:v>7824</c:v>
                </c:pt>
                <c:pt idx="17">
                  <c:v>10937</c:v>
                </c:pt>
                <c:pt idx="18">
                  <c:v>20845</c:v>
                </c:pt>
                <c:pt idx="19">
                  <c:v>9346</c:v>
                </c:pt>
                <c:pt idx="20">
                  <c:v>13908</c:v>
                </c:pt>
                <c:pt idx="21">
                  <c:v>8584</c:v>
                </c:pt>
                <c:pt idx="22">
                  <c:v>5710</c:v>
                </c:pt>
                <c:pt idx="23">
                  <c:v>7856</c:v>
                </c:pt>
                <c:pt idx="24">
                  <c:v>6471</c:v>
                </c:pt>
                <c:pt idx="25">
                  <c:v>11125</c:v>
                </c:pt>
                <c:pt idx="26">
                  <c:v>5663</c:v>
                </c:pt>
                <c:pt idx="27">
                  <c:v>11148</c:v>
                </c:pt>
                <c:pt idx="28">
                  <c:v>12495</c:v>
                </c:pt>
                <c:pt idx="29">
                  <c:v>8118</c:v>
                </c:pt>
                <c:pt idx="30">
                  <c:v>5620</c:v>
                </c:pt>
                <c:pt idx="31">
                  <c:v>11300</c:v>
                </c:pt>
                <c:pt idx="32">
                  <c:v>6307</c:v>
                </c:pt>
                <c:pt idx="33">
                  <c:v>9851</c:v>
                </c:pt>
                <c:pt idx="34">
                  <c:v>9520</c:v>
                </c:pt>
                <c:pt idx="35">
                  <c:v>7386</c:v>
                </c:pt>
                <c:pt idx="36">
                  <c:v>8944</c:v>
                </c:pt>
                <c:pt idx="37">
                  <c:v>8625</c:v>
                </c:pt>
                <c:pt idx="38">
                  <c:v>12525</c:v>
                </c:pt>
                <c:pt idx="39">
                  <c:v>14335</c:v>
                </c:pt>
                <c:pt idx="40">
                  <c:v>8478</c:v>
                </c:pt>
                <c:pt idx="41">
                  <c:v>6124</c:v>
                </c:pt>
                <c:pt idx="42">
                  <c:v>10143</c:v>
                </c:pt>
                <c:pt idx="43">
                  <c:v>10381</c:v>
                </c:pt>
                <c:pt idx="44">
                  <c:v>10925</c:v>
                </c:pt>
                <c:pt idx="45">
                  <c:v>1664</c:v>
                </c:pt>
                <c:pt idx="46">
                  <c:v>14649</c:v>
                </c:pt>
                <c:pt idx="47">
                  <c:v>9685</c:v>
                </c:pt>
                <c:pt idx="48">
                  <c:v>4086</c:v>
                </c:pt>
                <c:pt idx="49">
                  <c:v>3139</c:v>
                </c:pt>
                <c:pt idx="50">
                  <c:v>5868</c:v>
                </c:pt>
                <c:pt idx="51">
                  <c:v>7122</c:v>
                </c:pt>
                <c:pt idx="52">
                  <c:v>6418</c:v>
                </c:pt>
                <c:pt idx="53">
                  <c:v>10991</c:v>
                </c:pt>
                <c:pt idx="54">
                  <c:v>8444</c:v>
                </c:pt>
                <c:pt idx="55">
                  <c:v>5925</c:v>
                </c:pt>
                <c:pt idx="56">
                  <c:v>9870</c:v>
                </c:pt>
                <c:pt idx="57">
                  <c:v>10361</c:v>
                </c:pt>
                <c:pt idx="58">
                  <c:v>5982</c:v>
                </c:pt>
                <c:pt idx="59">
                  <c:v>6458</c:v>
                </c:pt>
                <c:pt idx="60">
                  <c:v>1385</c:v>
                </c:pt>
                <c:pt idx="61">
                  <c:v>2553</c:v>
                </c:pt>
                <c:pt idx="62">
                  <c:v>7336</c:v>
                </c:pt>
                <c:pt idx="63">
                  <c:v>4137</c:v>
                </c:pt>
                <c:pt idx="64">
                  <c:v>6266</c:v>
                </c:pt>
                <c:pt idx="65">
                  <c:v>10179</c:v>
                </c:pt>
                <c:pt idx="66">
                  <c:v>11829</c:v>
                </c:pt>
                <c:pt idx="67">
                  <c:v>4876</c:v>
                </c:pt>
                <c:pt idx="68">
                  <c:v>8300</c:v>
                </c:pt>
                <c:pt idx="69">
                  <c:v>9568</c:v>
                </c:pt>
                <c:pt idx="70">
                  <c:v>11809</c:v>
                </c:pt>
                <c:pt idx="71">
                  <c:v>5018</c:v>
                </c:pt>
                <c:pt idx="72">
                  <c:v>11357</c:v>
                </c:pt>
                <c:pt idx="73">
                  <c:v>11586</c:v>
                </c:pt>
                <c:pt idx="74">
                  <c:v>3904</c:v>
                </c:pt>
                <c:pt idx="75">
                  <c:v>7426</c:v>
                </c:pt>
                <c:pt idx="76">
                  <c:v>6924</c:v>
                </c:pt>
                <c:pt idx="77">
                  <c:v>6989</c:v>
                </c:pt>
                <c:pt idx="78">
                  <c:v>11088</c:v>
                </c:pt>
                <c:pt idx="79">
                  <c:v>11521</c:v>
                </c:pt>
                <c:pt idx="80">
                  <c:v>6769</c:v>
                </c:pt>
                <c:pt idx="81">
                  <c:v>7864</c:v>
                </c:pt>
                <c:pt idx="82">
                  <c:v>8657</c:v>
                </c:pt>
                <c:pt idx="83">
                  <c:v>8710</c:v>
                </c:pt>
                <c:pt idx="84">
                  <c:v>10415</c:v>
                </c:pt>
                <c:pt idx="85">
                  <c:v>11929</c:v>
                </c:pt>
                <c:pt idx="86">
                  <c:v>8461</c:v>
                </c:pt>
                <c:pt idx="87">
                  <c:v>2705</c:v>
                </c:pt>
                <c:pt idx="88">
                  <c:v>10309</c:v>
                </c:pt>
                <c:pt idx="89">
                  <c:v>7288</c:v>
                </c:pt>
                <c:pt idx="90">
                  <c:v>10030</c:v>
                </c:pt>
                <c:pt idx="91">
                  <c:v>7668</c:v>
                </c:pt>
                <c:pt idx="92">
                  <c:v>6025</c:v>
                </c:pt>
                <c:pt idx="93">
                  <c:v>8757</c:v>
                </c:pt>
                <c:pt idx="94">
                  <c:v>4602</c:v>
                </c:pt>
                <c:pt idx="95">
                  <c:v>12875</c:v>
                </c:pt>
                <c:pt idx="96">
                  <c:v>8564</c:v>
                </c:pt>
                <c:pt idx="97">
                  <c:v>7703</c:v>
                </c:pt>
                <c:pt idx="98">
                  <c:v>7949</c:v>
                </c:pt>
                <c:pt idx="99">
                  <c:v>12905</c:v>
                </c:pt>
                <c:pt idx="100">
                  <c:v>8911</c:v>
                </c:pt>
                <c:pt idx="101">
                  <c:v>15121</c:v>
                </c:pt>
                <c:pt idx="102">
                  <c:v>5437</c:v>
                </c:pt>
                <c:pt idx="103">
                  <c:v>7530</c:v>
                </c:pt>
                <c:pt idx="104">
                  <c:v>6196</c:v>
                </c:pt>
                <c:pt idx="105">
                  <c:v>14824</c:v>
                </c:pt>
                <c:pt idx="106">
                  <c:v>7352</c:v>
                </c:pt>
                <c:pt idx="107">
                  <c:v>15151</c:v>
                </c:pt>
                <c:pt idx="108">
                  <c:v>7507</c:v>
                </c:pt>
                <c:pt idx="109">
                  <c:v>7037</c:v>
                </c:pt>
                <c:pt idx="110">
                  <c:v>8641</c:v>
                </c:pt>
                <c:pt idx="111">
                  <c:v>8950</c:v>
                </c:pt>
                <c:pt idx="112">
                  <c:v>9572</c:v>
                </c:pt>
                <c:pt idx="113">
                  <c:v>7456</c:v>
                </c:pt>
                <c:pt idx="114">
                  <c:v>10478</c:v>
                </c:pt>
                <c:pt idx="115">
                  <c:v>6779</c:v>
                </c:pt>
                <c:pt idx="116">
                  <c:v>7040</c:v>
                </c:pt>
                <c:pt idx="117">
                  <c:v>12620</c:v>
                </c:pt>
                <c:pt idx="118">
                  <c:v>4834</c:v>
                </c:pt>
                <c:pt idx="119">
                  <c:v>7340</c:v>
                </c:pt>
                <c:pt idx="120">
                  <c:v>11364</c:v>
                </c:pt>
                <c:pt idx="121">
                  <c:v>6783</c:v>
                </c:pt>
                <c:pt idx="122">
                  <c:v>9409</c:v>
                </c:pt>
                <c:pt idx="123">
                  <c:v>8333</c:v>
                </c:pt>
                <c:pt idx="124">
                  <c:v>6973</c:v>
                </c:pt>
                <c:pt idx="125">
                  <c:v>6445</c:v>
                </c:pt>
                <c:pt idx="126">
                  <c:v>3490</c:v>
                </c:pt>
                <c:pt idx="127">
                  <c:v>7343</c:v>
                </c:pt>
                <c:pt idx="128">
                  <c:v>19059</c:v>
                </c:pt>
                <c:pt idx="129">
                  <c:v>10584</c:v>
                </c:pt>
                <c:pt idx="130">
                  <c:v>8553</c:v>
                </c:pt>
                <c:pt idx="131">
                  <c:v>7174</c:v>
                </c:pt>
                <c:pt idx="132">
                  <c:v>6225</c:v>
                </c:pt>
                <c:pt idx="133">
                  <c:v>10373</c:v>
                </c:pt>
                <c:pt idx="134">
                  <c:v>10652</c:v>
                </c:pt>
                <c:pt idx="135">
                  <c:v>11714</c:v>
                </c:pt>
                <c:pt idx="136">
                  <c:v>3256</c:v>
                </c:pt>
                <c:pt idx="137">
                  <c:v>8412</c:v>
                </c:pt>
                <c:pt idx="138">
                  <c:v>9319</c:v>
                </c:pt>
                <c:pt idx="139">
                  <c:v>7650</c:v>
                </c:pt>
                <c:pt idx="140">
                  <c:v>8690</c:v>
                </c:pt>
                <c:pt idx="141">
                  <c:v>6655</c:v>
                </c:pt>
                <c:pt idx="142">
                  <c:v>3987</c:v>
                </c:pt>
                <c:pt idx="143">
                  <c:v>11230</c:v>
                </c:pt>
                <c:pt idx="144">
                  <c:v>6895</c:v>
                </c:pt>
                <c:pt idx="145">
                  <c:v>7886</c:v>
                </c:pt>
                <c:pt idx="146">
                  <c:v>2939</c:v>
                </c:pt>
                <c:pt idx="147">
                  <c:v>16393</c:v>
                </c:pt>
                <c:pt idx="148">
                  <c:v>6246</c:v>
                </c:pt>
                <c:pt idx="149">
                  <c:v>9323</c:v>
                </c:pt>
                <c:pt idx="150">
                  <c:v>7788</c:v>
                </c:pt>
                <c:pt idx="151">
                  <c:v>10165</c:v>
                </c:pt>
                <c:pt idx="152">
                  <c:v>7312</c:v>
                </c:pt>
                <c:pt idx="153">
                  <c:v>8267</c:v>
                </c:pt>
                <c:pt idx="154">
                  <c:v>11701</c:v>
                </c:pt>
                <c:pt idx="155">
                  <c:v>10606</c:v>
                </c:pt>
                <c:pt idx="156">
                  <c:v>10836</c:v>
                </c:pt>
                <c:pt idx="157">
                  <c:v>9566</c:v>
                </c:pt>
                <c:pt idx="158">
                  <c:v>9337</c:v>
                </c:pt>
                <c:pt idx="159">
                  <c:v>5506</c:v>
                </c:pt>
                <c:pt idx="160">
                  <c:v>7448</c:v>
                </c:pt>
                <c:pt idx="161">
                  <c:v>8531</c:v>
                </c:pt>
                <c:pt idx="162">
                  <c:v>10981</c:v>
                </c:pt>
                <c:pt idx="163">
                  <c:v>9268</c:v>
                </c:pt>
                <c:pt idx="164">
                  <c:v>8731</c:v>
                </c:pt>
                <c:pt idx="165">
                  <c:v>7577</c:v>
                </c:pt>
                <c:pt idx="166">
                  <c:v>10658</c:v>
                </c:pt>
                <c:pt idx="167">
                  <c:v>8063</c:v>
                </c:pt>
                <c:pt idx="168">
                  <c:v>5707</c:v>
                </c:pt>
                <c:pt idx="169">
                  <c:v>6474</c:v>
                </c:pt>
                <c:pt idx="170">
                  <c:v>6763</c:v>
                </c:pt>
                <c:pt idx="171">
                  <c:v>11990</c:v>
                </c:pt>
                <c:pt idx="172">
                  <c:v>14262</c:v>
                </c:pt>
                <c:pt idx="173">
                  <c:v>5566</c:v>
                </c:pt>
                <c:pt idx="174">
                  <c:v>6756</c:v>
                </c:pt>
                <c:pt idx="175">
                  <c:v>9774</c:v>
                </c:pt>
                <c:pt idx="176">
                  <c:v>9762</c:v>
                </c:pt>
                <c:pt idx="177">
                  <c:v>6626</c:v>
                </c:pt>
                <c:pt idx="178">
                  <c:v>8211</c:v>
                </c:pt>
                <c:pt idx="179">
                  <c:v>9384</c:v>
                </c:pt>
                <c:pt idx="180">
                  <c:v>14795</c:v>
                </c:pt>
                <c:pt idx="181">
                  <c:v>6543</c:v>
                </c:pt>
                <c:pt idx="182">
                  <c:v>6415</c:v>
                </c:pt>
                <c:pt idx="183">
                  <c:v>13131</c:v>
                </c:pt>
                <c:pt idx="184">
                  <c:v>11202</c:v>
                </c:pt>
                <c:pt idx="185">
                  <c:v>7254</c:v>
                </c:pt>
                <c:pt idx="186">
                  <c:v>10647</c:v>
                </c:pt>
                <c:pt idx="187">
                  <c:v>7934</c:v>
                </c:pt>
                <c:pt idx="188">
                  <c:v>7092</c:v>
                </c:pt>
                <c:pt idx="189">
                  <c:v>9476</c:v>
                </c:pt>
                <c:pt idx="190">
                  <c:v>6444</c:v>
                </c:pt>
                <c:pt idx="191">
                  <c:v>14538</c:v>
                </c:pt>
                <c:pt idx="192">
                  <c:v>10961</c:v>
                </c:pt>
                <c:pt idx="193">
                  <c:v>7294</c:v>
                </c:pt>
                <c:pt idx="194">
                  <c:v>9454</c:v>
                </c:pt>
                <c:pt idx="195">
                  <c:v>10305</c:v>
                </c:pt>
                <c:pt idx="196">
                  <c:v>5401</c:v>
                </c:pt>
                <c:pt idx="197">
                  <c:v>15027</c:v>
                </c:pt>
                <c:pt idx="198">
                  <c:v>8126</c:v>
                </c:pt>
                <c:pt idx="199">
                  <c:v>9709</c:v>
                </c:pt>
                <c:pt idx="200">
                  <c:v>7940</c:v>
                </c:pt>
                <c:pt idx="201">
                  <c:v>9748</c:v>
                </c:pt>
                <c:pt idx="202">
                  <c:v>5675</c:v>
                </c:pt>
                <c:pt idx="203">
                  <c:v>7756</c:v>
                </c:pt>
                <c:pt idx="204">
                  <c:v>7952</c:v>
                </c:pt>
                <c:pt idx="205">
                  <c:v>15276</c:v>
                </c:pt>
                <c:pt idx="206">
                  <c:v>8580</c:v>
                </c:pt>
                <c:pt idx="207">
                  <c:v>6309</c:v>
                </c:pt>
                <c:pt idx="208">
                  <c:v>6572</c:v>
                </c:pt>
                <c:pt idx="209">
                  <c:v>9727</c:v>
                </c:pt>
                <c:pt idx="210">
                  <c:v>9491</c:v>
                </c:pt>
                <c:pt idx="211">
                  <c:v>5596</c:v>
                </c:pt>
                <c:pt idx="212">
                  <c:v>11396</c:v>
                </c:pt>
                <c:pt idx="213">
                  <c:v>7746</c:v>
                </c:pt>
                <c:pt idx="214">
                  <c:v>8741</c:v>
                </c:pt>
                <c:pt idx="215">
                  <c:v>2753</c:v>
                </c:pt>
                <c:pt idx="216">
                  <c:v>7719</c:v>
                </c:pt>
                <c:pt idx="217">
                  <c:v>8014</c:v>
                </c:pt>
                <c:pt idx="218">
                  <c:v>2238</c:v>
                </c:pt>
                <c:pt idx="219">
                  <c:v>10189</c:v>
                </c:pt>
                <c:pt idx="220">
                  <c:v>7700</c:v>
                </c:pt>
                <c:pt idx="221">
                  <c:v>13112</c:v>
                </c:pt>
                <c:pt idx="222">
                  <c:v>10233</c:v>
                </c:pt>
                <c:pt idx="223">
                  <c:v>10182</c:v>
                </c:pt>
                <c:pt idx="224">
                  <c:v>9448</c:v>
                </c:pt>
                <c:pt idx="225">
                  <c:v>3794</c:v>
                </c:pt>
                <c:pt idx="226">
                  <c:v>7302</c:v>
                </c:pt>
                <c:pt idx="227">
                  <c:v>9376</c:v>
                </c:pt>
                <c:pt idx="228">
                  <c:v>12984</c:v>
                </c:pt>
                <c:pt idx="229">
                  <c:v>11922</c:v>
                </c:pt>
                <c:pt idx="230">
                  <c:v>7340</c:v>
                </c:pt>
                <c:pt idx="231">
                  <c:v>15774</c:v>
                </c:pt>
                <c:pt idx="232">
                  <c:v>7684</c:v>
                </c:pt>
                <c:pt idx="233">
                  <c:v>7557</c:v>
                </c:pt>
                <c:pt idx="234">
                  <c:v>6105</c:v>
                </c:pt>
                <c:pt idx="235">
                  <c:v>13403</c:v>
                </c:pt>
                <c:pt idx="236">
                  <c:v>9181</c:v>
                </c:pt>
                <c:pt idx="237">
                  <c:v>7669</c:v>
                </c:pt>
                <c:pt idx="238">
                  <c:v>14504</c:v>
                </c:pt>
                <c:pt idx="239">
                  <c:v>20244</c:v>
                </c:pt>
                <c:pt idx="240">
                  <c:v>8963</c:v>
                </c:pt>
                <c:pt idx="241">
                  <c:v>3875</c:v>
                </c:pt>
                <c:pt idx="242">
                  <c:v>7830</c:v>
                </c:pt>
                <c:pt idx="243">
                  <c:v>9967</c:v>
                </c:pt>
                <c:pt idx="244">
                  <c:v>9118</c:v>
                </c:pt>
                <c:pt idx="245">
                  <c:v>10322</c:v>
                </c:pt>
                <c:pt idx="246">
                  <c:v>12681</c:v>
                </c:pt>
                <c:pt idx="247">
                  <c:v>10700</c:v>
                </c:pt>
                <c:pt idx="248">
                  <c:v>6365</c:v>
                </c:pt>
                <c:pt idx="249">
                  <c:v>3146</c:v>
                </c:pt>
                <c:pt idx="250">
                  <c:v>5627</c:v>
                </c:pt>
                <c:pt idx="251">
                  <c:v>7068</c:v>
                </c:pt>
                <c:pt idx="252">
                  <c:v>8515</c:v>
                </c:pt>
                <c:pt idx="253">
                  <c:v>8100</c:v>
                </c:pt>
                <c:pt idx="254">
                  <c:v>9576</c:v>
                </c:pt>
                <c:pt idx="255">
                  <c:v>8034</c:v>
                </c:pt>
                <c:pt idx="256">
                  <c:v>11303</c:v>
                </c:pt>
                <c:pt idx="257">
                  <c:v>7077</c:v>
                </c:pt>
                <c:pt idx="258">
                  <c:v>8686</c:v>
                </c:pt>
                <c:pt idx="259">
                  <c:v>11543</c:v>
                </c:pt>
                <c:pt idx="260">
                  <c:v>6254</c:v>
                </c:pt>
                <c:pt idx="261">
                  <c:v>7149</c:v>
                </c:pt>
                <c:pt idx="262">
                  <c:v>7729</c:v>
                </c:pt>
                <c:pt idx="263">
                  <c:v>10581</c:v>
                </c:pt>
                <c:pt idx="264">
                  <c:v>7727</c:v>
                </c:pt>
                <c:pt idx="265">
                  <c:v>8151</c:v>
                </c:pt>
                <c:pt idx="266">
                  <c:v>3855</c:v>
                </c:pt>
                <c:pt idx="267">
                  <c:v>5900</c:v>
                </c:pt>
                <c:pt idx="268">
                  <c:v>9533</c:v>
                </c:pt>
                <c:pt idx="269">
                  <c:v>2366</c:v>
                </c:pt>
                <c:pt idx="270">
                  <c:v>14300</c:v>
                </c:pt>
                <c:pt idx="271">
                  <c:v>13745</c:v>
                </c:pt>
                <c:pt idx="272">
                  <c:v>6084</c:v>
                </c:pt>
                <c:pt idx="273">
                  <c:v>9300</c:v>
                </c:pt>
                <c:pt idx="274">
                  <c:v>4988</c:v>
                </c:pt>
                <c:pt idx="275">
                  <c:v>5730</c:v>
                </c:pt>
                <c:pt idx="276">
                  <c:v>7398</c:v>
                </c:pt>
                <c:pt idx="277">
                  <c:v>7241</c:v>
                </c:pt>
                <c:pt idx="278">
                  <c:v>8861</c:v>
                </c:pt>
                <c:pt idx="279">
                  <c:v>7568</c:v>
                </c:pt>
                <c:pt idx="280">
                  <c:v>3115</c:v>
                </c:pt>
                <c:pt idx="281">
                  <c:v>8949</c:v>
                </c:pt>
                <c:pt idx="282">
                  <c:v>7072</c:v>
                </c:pt>
                <c:pt idx="283">
                  <c:v>6144</c:v>
                </c:pt>
                <c:pt idx="284">
                  <c:v>6078</c:v>
                </c:pt>
                <c:pt idx="285">
                  <c:v>8732</c:v>
                </c:pt>
                <c:pt idx="286">
                  <c:v>8820</c:v>
                </c:pt>
                <c:pt idx="287">
                  <c:v>7448</c:v>
                </c:pt>
                <c:pt idx="288">
                  <c:v>6275</c:v>
                </c:pt>
                <c:pt idx="289">
                  <c:v>7278</c:v>
                </c:pt>
                <c:pt idx="290">
                  <c:v>8581</c:v>
                </c:pt>
                <c:pt idx="291">
                  <c:v>5572</c:v>
                </c:pt>
                <c:pt idx="292">
                  <c:v>3188</c:v>
                </c:pt>
                <c:pt idx="293">
                  <c:v>9732</c:v>
                </c:pt>
                <c:pt idx="294">
                  <c:v>6101</c:v>
                </c:pt>
                <c:pt idx="295">
                  <c:v>7747</c:v>
                </c:pt>
                <c:pt idx="296">
                  <c:v>4843</c:v>
                </c:pt>
                <c:pt idx="297">
                  <c:v>9132</c:v>
                </c:pt>
                <c:pt idx="298">
                  <c:v>5591</c:v>
                </c:pt>
                <c:pt idx="299">
                  <c:v>6759</c:v>
                </c:pt>
                <c:pt idx="300">
                  <c:v>9454</c:v>
                </c:pt>
                <c:pt idx="301">
                  <c:v>11096</c:v>
                </c:pt>
                <c:pt idx="302">
                  <c:v>10119</c:v>
                </c:pt>
                <c:pt idx="303">
                  <c:v>2865</c:v>
                </c:pt>
                <c:pt idx="304">
                  <c:v>7074</c:v>
                </c:pt>
                <c:pt idx="305">
                  <c:v>9934</c:v>
                </c:pt>
                <c:pt idx="306">
                  <c:v>6588</c:v>
                </c:pt>
                <c:pt idx="307">
                  <c:v>4739</c:v>
                </c:pt>
                <c:pt idx="308">
                  <c:v>15204</c:v>
                </c:pt>
                <c:pt idx="309">
                  <c:v>14460</c:v>
                </c:pt>
                <c:pt idx="310">
                  <c:v>5285</c:v>
                </c:pt>
                <c:pt idx="311">
                  <c:v>9634</c:v>
                </c:pt>
                <c:pt idx="312">
                  <c:v>10232</c:v>
                </c:pt>
                <c:pt idx="313">
                  <c:v>7540</c:v>
                </c:pt>
                <c:pt idx="314">
                  <c:v>8369</c:v>
                </c:pt>
                <c:pt idx="315">
                  <c:v>5292</c:v>
                </c:pt>
                <c:pt idx="316">
                  <c:v>7636</c:v>
                </c:pt>
                <c:pt idx="317">
                  <c:v>12826</c:v>
                </c:pt>
                <c:pt idx="318">
                  <c:v>9945</c:v>
                </c:pt>
                <c:pt idx="319">
                  <c:v>5991</c:v>
                </c:pt>
                <c:pt idx="320">
                  <c:v>11542</c:v>
                </c:pt>
                <c:pt idx="321">
                  <c:v>8442</c:v>
                </c:pt>
                <c:pt idx="322">
                  <c:v>17835</c:v>
                </c:pt>
                <c:pt idx="323">
                  <c:v>8154</c:v>
                </c:pt>
                <c:pt idx="324">
                  <c:v>3512</c:v>
                </c:pt>
                <c:pt idx="325">
                  <c:v>11957</c:v>
                </c:pt>
                <c:pt idx="326">
                  <c:v>12080</c:v>
                </c:pt>
                <c:pt idx="327">
                  <c:v>8780</c:v>
                </c:pt>
                <c:pt idx="328">
                  <c:v>11071</c:v>
                </c:pt>
                <c:pt idx="329">
                  <c:v>11789</c:v>
                </c:pt>
                <c:pt idx="330">
                  <c:v>8408</c:v>
                </c:pt>
                <c:pt idx="331">
                  <c:v>4870</c:v>
                </c:pt>
                <c:pt idx="332">
                  <c:v>7453</c:v>
                </c:pt>
                <c:pt idx="333">
                  <c:v>8711</c:v>
                </c:pt>
                <c:pt idx="334">
                  <c:v>11619</c:v>
                </c:pt>
                <c:pt idx="335">
                  <c:v>7771</c:v>
                </c:pt>
                <c:pt idx="336">
                  <c:v>7904</c:v>
                </c:pt>
                <c:pt idx="337">
                  <c:v>8037</c:v>
                </c:pt>
                <c:pt idx="338">
                  <c:v>14821</c:v>
                </c:pt>
                <c:pt idx="339">
                  <c:v>8305</c:v>
                </c:pt>
                <c:pt idx="340">
                  <c:v>9477</c:v>
                </c:pt>
                <c:pt idx="341">
                  <c:v>9199</c:v>
                </c:pt>
                <c:pt idx="342">
                  <c:v>15578</c:v>
                </c:pt>
                <c:pt idx="343">
                  <c:v>6033</c:v>
                </c:pt>
                <c:pt idx="344">
                  <c:v>8578</c:v>
                </c:pt>
                <c:pt idx="345">
                  <c:v>4680</c:v>
                </c:pt>
                <c:pt idx="346">
                  <c:v>7118</c:v>
                </c:pt>
                <c:pt idx="347">
                  <c:v>3711</c:v>
                </c:pt>
                <c:pt idx="348">
                  <c:v>11254</c:v>
                </c:pt>
                <c:pt idx="349">
                  <c:v>3710</c:v>
                </c:pt>
                <c:pt idx="350">
                  <c:v>11408</c:v>
                </c:pt>
                <c:pt idx="351">
                  <c:v>9423</c:v>
                </c:pt>
                <c:pt idx="352">
                  <c:v>3079</c:v>
                </c:pt>
                <c:pt idx="353">
                  <c:v>11738</c:v>
                </c:pt>
                <c:pt idx="354">
                  <c:v>7941</c:v>
                </c:pt>
                <c:pt idx="355">
                  <c:v>6965</c:v>
                </c:pt>
                <c:pt idx="356">
                  <c:v>4600</c:v>
                </c:pt>
                <c:pt idx="357">
                  <c:v>5570</c:v>
                </c:pt>
                <c:pt idx="358">
                  <c:v>6743</c:v>
                </c:pt>
                <c:pt idx="359">
                  <c:v>8480</c:v>
                </c:pt>
                <c:pt idx="360">
                  <c:v>8060</c:v>
                </c:pt>
                <c:pt idx="361">
                  <c:v>881</c:v>
                </c:pt>
                <c:pt idx="362">
                  <c:v>6551</c:v>
                </c:pt>
                <c:pt idx="363">
                  <c:v>10446</c:v>
                </c:pt>
                <c:pt idx="364">
                  <c:v>8595</c:v>
                </c:pt>
                <c:pt idx="365">
                  <c:v>7845</c:v>
                </c:pt>
                <c:pt idx="366">
                  <c:v>10798</c:v>
                </c:pt>
                <c:pt idx="367">
                  <c:v>5486</c:v>
                </c:pt>
                <c:pt idx="368">
                  <c:v>8039</c:v>
                </c:pt>
                <c:pt idx="369">
                  <c:v>3380</c:v>
                </c:pt>
                <c:pt idx="370">
                  <c:v>3383</c:v>
                </c:pt>
                <c:pt idx="371">
                  <c:v>9094</c:v>
                </c:pt>
                <c:pt idx="372">
                  <c:v>11298</c:v>
                </c:pt>
                <c:pt idx="373">
                  <c:v>11461</c:v>
                </c:pt>
                <c:pt idx="374">
                  <c:v>9015</c:v>
                </c:pt>
                <c:pt idx="375">
                  <c:v>7946</c:v>
                </c:pt>
                <c:pt idx="376">
                  <c:v>10107</c:v>
                </c:pt>
                <c:pt idx="377">
                  <c:v>6855</c:v>
                </c:pt>
                <c:pt idx="378">
                  <c:v>8846</c:v>
                </c:pt>
                <c:pt idx="379">
                  <c:v>7718</c:v>
                </c:pt>
                <c:pt idx="380">
                  <c:v>13876</c:v>
                </c:pt>
                <c:pt idx="381">
                  <c:v>14977</c:v>
                </c:pt>
                <c:pt idx="382">
                  <c:v>9301</c:v>
                </c:pt>
                <c:pt idx="383">
                  <c:v>8321</c:v>
                </c:pt>
                <c:pt idx="384">
                  <c:v>11036</c:v>
                </c:pt>
                <c:pt idx="385">
                  <c:v>12696</c:v>
                </c:pt>
                <c:pt idx="386">
                  <c:v>11362</c:v>
                </c:pt>
                <c:pt idx="387">
                  <c:v>7988</c:v>
                </c:pt>
                <c:pt idx="388">
                  <c:v>4109</c:v>
                </c:pt>
                <c:pt idx="389">
                  <c:v>8431</c:v>
                </c:pt>
                <c:pt idx="390">
                  <c:v>11661</c:v>
                </c:pt>
                <c:pt idx="391">
                  <c:v>10943</c:v>
                </c:pt>
                <c:pt idx="392">
                  <c:v>2242</c:v>
                </c:pt>
                <c:pt idx="393">
                  <c:v>15216</c:v>
                </c:pt>
                <c:pt idx="394">
                  <c:v>1470</c:v>
                </c:pt>
                <c:pt idx="395">
                  <c:v>10724</c:v>
                </c:pt>
                <c:pt idx="396">
                  <c:v>9560</c:v>
                </c:pt>
                <c:pt idx="397">
                  <c:v>5092</c:v>
                </c:pt>
                <c:pt idx="398">
                  <c:v>9766</c:v>
                </c:pt>
                <c:pt idx="399">
                  <c:v>12423</c:v>
                </c:pt>
                <c:pt idx="400">
                  <c:v>10207</c:v>
                </c:pt>
                <c:pt idx="401">
                  <c:v>3430</c:v>
                </c:pt>
                <c:pt idx="402">
                  <c:v>7694</c:v>
                </c:pt>
                <c:pt idx="403">
                  <c:v>8015</c:v>
                </c:pt>
                <c:pt idx="404">
                  <c:v>12398</c:v>
                </c:pt>
                <c:pt idx="405">
                  <c:v>8382</c:v>
                </c:pt>
                <c:pt idx="406">
                  <c:v>10727</c:v>
                </c:pt>
                <c:pt idx="407">
                  <c:v>4880</c:v>
                </c:pt>
                <c:pt idx="408">
                  <c:v>4033</c:v>
                </c:pt>
                <c:pt idx="409">
                  <c:v>4927</c:v>
                </c:pt>
                <c:pt idx="410">
                  <c:v>11119</c:v>
                </c:pt>
                <c:pt idx="411">
                  <c:v>9086</c:v>
                </c:pt>
                <c:pt idx="412">
                  <c:v>3220</c:v>
                </c:pt>
                <c:pt idx="413">
                  <c:v>1708</c:v>
                </c:pt>
                <c:pt idx="414">
                  <c:v>12285</c:v>
                </c:pt>
                <c:pt idx="415">
                  <c:v>10148</c:v>
                </c:pt>
                <c:pt idx="416">
                  <c:v>8968</c:v>
                </c:pt>
                <c:pt idx="417">
                  <c:v>1877</c:v>
                </c:pt>
                <c:pt idx="418">
                  <c:v>4716</c:v>
                </c:pt>
                <c:pt idx="419">
                  <c:v>6480</c:v>
                </c:pt>
                <c:pt idx="420">
                  <c:v>4821</c:v>
                </c:pt>
                <c:pt idx="421">
                  <c:v>12769</c:v>
                </c:pt>
                <c:pt idx="422">
                  <c:v>9764</c:v>
                </c:pt>
                <c:pt idx="423">
                  <c:v>2101</c:v>
                </c:pt>
                <c:pt idx="424">
                  <c:v>7904</c:v>
                </c:pt>
                <c:pt idx="425">
                  <c:v>12053</c:v>
                </c:pt>
                <c:pt idx="426">
                  <c:v>7014</c:v>
                </c:pt>
                <c:pt idx="427">
                  <c:v>6850</c:v>
                </c:pt>
                <c:pt idx="428">
                  <c:v>8380</c:v>
                </c:pt>
                <c:pt idx="429">
                  <c:v>3060</c:v>
                </c:pt>
                <c:pt idx="430">
                  <c:v>6569</c:v>
                </c:pt>
                <c:pt idx="431">
                  <c:v>2887</c:v>
                </c:pt>
                <c:pt idx="432">
                  <c:v>5689</c:v>
                </c:pt>
                <c:pt idx="433">
                  <c:v>7341</c:v>
                </c:pt>
                <c:pt idx="434">
                  <c:v>10883</c:v>
                </c:pt>
                <c:pt idx="435">
                  <c:v>6089</c:v>
                </c:pt>
                <c:pt idx="436">
                  <c:v>7174</c:v>
                </c:pt>
                <c:pt idx="437">
                  <c:v>3191</c:v>
                </c:pt>
                <c:pt idx="438">
                  <c:v>4617</c:v>
                </c:pt>
                <c:pt idx="439">
                  <c:v>8705</c:v>
                </c:pt>
                <c:pt idx="440">
                  <c:v>8261</c:v>
                </c:pt>
                <c:pt idx="441">
                  <c:v>842</c:v>
                </c:pt>
                <c:pt idx="442">
                  <c:v>9761</c:v>
                </c:pt>
                <c:pt idx="443">
                  <c:v>11705</c:v>
                </c:pt>
                <c:pt idx="444">
                  <c:v>4907</c:v>
                </c:pt>
                <c:pt idx="445">
                  <c:v>10022</c:v>
                </c:pt>
                <c:pt idx="446">
                  <c:v>7100</c:v>
                </c:pt>
                <c:pt idx="447">
                  <c:v>11248</c:v>
                </c:pt>
                <c:pt idx="448">
                  <c:v>6652</c:v>
                </c:pt>
                <c:pt idx="449">
                  <c:v>14524</c:v>
                </c:pt>
                <c:pt idx="450">
                  <c:v>10474</c:v>
                </c:pt>
                <c:pt idx="451">
                  <c:v>7343</c:v>
                </c:pt>
                <c:pt idx="452">
                  <c:v>9184</c:v>
                </c:pt>
                <c:pt idx="453">
                  <c:v>7003</c:v>
                </c:pt>
                <c:pt idx="454">
                  <c:v>10110</c:v>
                </c:pt>
                <c:pt idx="455">
                  <c:v>8170</c:v>
                </c:pt>
                <c:pt idx="456">
                  <c:v>11564</c:v>
                </c:pt>
                <c:pt idx="457">
                  <c:v>6808</c:v>
                </c:pt>
                <c:pt idx="458">
                  <c:v>4017</c:v>
                </c:pt>
                <c:pt idx="459">
                  <c:v>7401</c:v>
                </c:pt>
                <c:pt idx="460">
                  <c:v>4220</c:v>
                </c:pt>
                <c:pt idx="461">
                  <c:v>9376</c:v>
                </c:pt>
                <c:pt idx="462">
                  <c:v>4971</c:v>
                </c:pt>
                <c:pt idx="463">
                  <c:v>2017</c:v>
                </c:pt>
                <c:pt idx="464">
                  <c:v>8283</c:v>
                </c:pt>
                <c:pt idx="465">
                  <c:v>8184</c:v>
                </c:pt>
                <c:pt idx="466">
                  <c:v>4902</c:v>
                </c:pt>
                <c:pt idx="467">
                  <c:v>5514</c:v>
                </c:pt>
                <c:pt idx="468">
                  <c:v>5399</c:v>
                </c:pt>
                <c:pt idx="469">
                  <c:v>3311</c:v>
                </c:pt>
                <c:pt idx="470">
                  <c:v>2412</c:v>
                </c:pt>
                <c:pt idx="471">
                  <c:v>24094</c:v>
                </c:pt>
                <c:pt idx="472">
                  <c:v>5085</c:v>
                </c:pt>
                <c:pt idx="473">
                  <c:v>6229</c:v>
                </c:pt>
                <c:pt idx="474">
                  <c:v>10687</c:v>
                </c:pt>
                <c:pt idx="475">
                  <c:v>7495</c:v>
                </c:pt>
                <c:pt idx="476">
                  <c:v>11379</c:v>
                </c:pt>
                <c:pt idx="477">
                  <c:v>20507</c:v>
                </c:pt>
                <c:pt idx="478">
                  <c:v>7644</c:v>
                </c:pt>
                <c:pt idx="479">
                  <c:v>14572</c:v>
                </c:pt>
                <c:pt idx="480">
                  <c:v>4343</c:v>
                </c:pt>
                <c:pt idx="481">
                  <c:v>14839</c:v>
                </c:pt>
                <c:pt idx="482">
                  <c:v>8052</c:v>
                </c:pt>
                <c:pt idx="483">
                  <c:v>4239</c:v>
                </c:pt>
                <c:pt idx="484">
                  <c:v>1745</c:v>
                </c:pt>
                <c:pt idx="485">
                  <c:v>8835</c:v>
                </c:pt>
                <c:pt idx="486">
                  <c:v>8825</c:v>
                </c:pt>
                <c:pt idx="487">
                  <c:v>9071</c:v>
                </c:pt>
                <c:pt idx="488">
                  <c:v>6739</c:v>
                </c:pt>
                <c:pt idx="489">
                  <c:v>13232</c:v>
                </c:pt>
                <c:pt idx="490">
                  <c:v>11943</c:v>
                </c:pt>
                <c:pt idx="491">
                  <c:v>4783</c:v>
                </c:pt>
                <c:pt idx="492">
                  <c:v>14277</c:v>
                </c:pt>
                <c:pt idx="493">
                  <c:v>9401</c:v>
                </c:pt>
              </c:numCache>
            </c:numRef>
          </c:yVal>
          <c:bubbleSize>
            <c:numRef>
              <c:f>Public!$D$2:$D$495</c:f>
              <c:numCache>
                <c:formatCode>General</c:formatCode>
                <c:ptCount val="494"/>
                <c:pt idx="0">
                  <c:v>33</c:v>
                </c:pt>
                <c:pt idx="1">
                  <c:v>42</c:v>
                </c:pt>
                <c:pt idx="2">
                  <c:v>30</c:v>
                </c:pt>
                <c:pt idx="3">
                  <c:v>27</c:v>
                </c:pt>
                <c:pt idx="4">
                  <c:v>32</c:v>
                </c:pt>
                <c:pt idx="5">
                  <c:v>34</c:v>
                </c:pt>
                <c:pt idx="6">
                  <c:v>8</c:v>
                </c:pt>
                <c:pt idx="7">
                  <c:v>16</c:v>
                </c:pt>
                <c:pt idx="8">
                  <c:v>23</c:v>
                </c:pt>
                <c:pt idx="9">
                  <c:v>34</c:v>
                </c:pt>
                <c:pt idx="10">
                  <c:v>30</c:v>
                </c:pt>
                <c:pt idx="11">
                  <c:v>22</c:v>
                </c:pt>
                <c:pt idx="12">
                  <c:v>23</c:v>
                </c:pt>
                <c:pt idx="13">
                  <c:v>55</c:v>
                </c:pt>
                <c:pt idx="14">
                  <c:v>14</c:v>
                </c:pt>
                <c:pt idx="15">
                  <c:v>48</c:v>
                </c:pt>
                <c:pt idx="16">
                  <c:v>32</c:v>
                </c:pt>
                <c:pt idx="17">
                  <c:v>45</c:v>
                </c:pt>
                <c:pt idx="18">
                  <c:v>18</c:v>
                </c:pt>
                <c:pt idx="19">
                  <c:v>15</c:v>
                </c:pt>
                <c:pt idx="20">
                  <c:v>44</c:v>
                </c:pt>
                <c:pt idx="21">
                  <c:v>28</c:v>
                </c:pt>
                <c:pt idx="22">
                  <c:v>43</c:v>
                </c:pt>
                <c:pt idx="23">
                  <c:v>28</c:v>
                </c:pt>
                <c:pt idx="24">
                  <c:v>26</c:v>
                </c:pt>
                <c:pt idx="25">
                  <c:v>10</c:v>
                </c:pt>
                <c:pt idx="26">
                  <c:v>49</c:v>
                </c:pt>
                <c:pt idx="27">
                  <c:v>27</c:v>
                </c:pt>
                <c:pt idx="28">
                  <c:v>31</c:v>
                </c:pt>
                <c:pt idx="29">
                  <c:v>32</c:v>
                </c:pt>
                <c:pt idx="30">
                  <c:v>40</c:v>
                </c:pt>
                <c:pt idx="31">
                  <c:v>44</c:v>
                </c:pt>
                <c:pt idx="32">
                  <c:v>12</c:v>
                </c:pt>
                <c:pt idx="33">
                  <c:v>34</c:v>
                </c:pt>
                <c:pt idx="34">
                  <c:v>21</c:v>
                </c:pt>
                <c:pt idx="35">
                  <c:v>35</c:v>
                </c:pt>
                <c:pt idx="36">
                  <c:v>21</c:v>
                </c:pt>
                <c:pt idx="37">
                  <c:v>19</c:v>
                </c:pt>
                <c:pt idx="38">
                  <c:v>18</c:v>
                </c:pt>
                <c:pt idx="39">
                  <c:v>33</c:v>
                </c:pt>
                <c:pt idx="40">
                  <c:v>28</c:v>
                </c:pt>
                <c:pt idx="41">
                  <c:v>21</c:v>
                </c:pt>
                <c:pt idx="42">
                  <c:v>8</c:v>
                </c:pt>
                <c:pt idx="43">
                  <c:v>33</c:v>
                </c:pt>
                <c:pt idx="44">
                  <c:v>13</c:v>
                </c:pt>
                <c:pt idx="45">
                  <c:v>32</c:v>
                </c:pt>
                <c:pt idx="46">
                  <c:v>17</c:v>
                </c:pt>
                <c:pt idx="47">
                  <c:v>16</c:v>
                </c:pt>
                <c:pt idx="48">
                  <c:v>34</c:v>
                </c:pt>
                <c:pt idx="49">
                  <c:v>20</c:v>
                </c:pt>
                <c:pt idx="50">
                  <c:v>17</c:v>
                </c:pt>
                <c:pt idx="51">
                  <c:v>28</c:v>
                </c:pt>
                <c:pt idx="52">
                  <c:v>22</c:v>
                </c:pt>
                <c:pt idx="53">
                  <c:v>37</c:v>
                </c:pt>
                <c:pt idx="54">
                  <c:v>50</c:v>
                </c:pt>
                <c:pt idx="55">
                  <c:v>22</c:v>
                </c:pt>
                <c:pt idx="56">
                  <c:v>25</c:v>
                </c:pt>
                <c:pt idx="57">
                  <c:v>25</c:v>
                </c:pt>
                <c:pt idx="58">
                  <c:v>30</c:v>
                </c:pt>
                <c:pt idx="59">
                  <c:v>37</c:v>
                </c:pt>
                <c:pt idx="60">
                  <c:v>59</c:v>
                </c:pt>
                <c:pt idx="61">
                  <c:v>34</c:v>
                </c:pt>
                <c:pt idx="62">
                  <c:v>25</c:v>
                </c:pt>
                <c:pt idx="63">
                  <c:v>24</c:v>
                </c:pt>
                <c:pt idx="64">
                  <c:v>15</c:v>
                </c:pt>
                <c:pt idx="65">
                  <c:v>17</c:v>
                </c:pt>
                <c:pt idx="66">
                  <c:v>46</c:v>
                </c:pt>
                <c:pt idx="67">
                  <c:v>14</c:v>
                </c:pt>
                <c:pt idx="68">
                  <c:v>51</c:v>
                </c:pt>
                <c:pt idx="69">
                  <c:v>12</c:v>
                </c:pt>
                <c:pt idx="70">
                  <c:v>32</c:v>
                </c:pt>
                <c:pt idx="71">
                  <c:v>13</c:v>
                </c:pt>
                <c:pt idx="72">
                  <c:v>38</c:v>
                </c:pt>
                <c:pt idx="73">
                  <c:v>11</c:v>
                </c:pt>
                <c:pt idx="74">
                  <c:v>8</c:v>
                </c:pt>
                <c:pt idx="75">
                  <c:v>19</c:v>
                </c:pt>
                <c:pt idx="76">
                  <c:v>25</c:v>
                </c:pt>
                <c:pt idx="77">
                  <c:v>66</c:v>
                </c:pt>
                <c:pt idx="78">
                  <c:v>18</c:v>
                </c:pt>
                <c:pt idx="79">
                  <c:v>18</c:v>
                </c:pt>
                <c:pt idx="80">
                  <c:v>47</c:v>
                </c:pt>
                <c:pt idx="81">
                  <c:v>20</c:v>
                </c:pt>
                <c:pt idx="82">
                  <c:v>26</c:v>
                </c:pt>
                <c:pt idx="83">
                  <c:v>40</c:v>
                </c:pt>
                <c:pt idx="84">
                  <c:v>23</c:v>
                </c:pt>
                <c:pt idx="85">
                  <c:v>47</c:v>
                </c:pt>
                <c:pt idx="86">
                  <c:v>29</c:v>
                </c:pt>
                <c:pt idx="87">
                  <c:v>27</c:v>
                </c:pt>
                <c:pt idx="88">
                  <c:v>50</c:v>
                </c:pt>
                <c:pt idx="89">
                  <c:v>17</c:v>
                </c:pt>
                <c:pt idx="90">
                  <c:v>25</c:v>
                </c:pt>
                <c:pt idx="91">
                  <c:v>12</c:v>
                </c:pt>
                <c:pt idx="92">
                  <c:v>45</c:v>
                </c:pt>
                <c:pt idx="93">
                  <c:v>18</c:v>
                </c:pt>
                <c:pt idx="94">
                  <c:v>14</c:v>
                </c:pt>
                <c:pt idx="95">
                  <c:v>54</c:v>
                </c:pt>
                <c:pt idx="96">
                  <c:v>20</c:v>
                </c:pt>
                <c:pt idx="97">
                  <c:v>14</c:v>
                </c:pt>
                <c:pt idx="98">
                  <c:v>19</c:v>
                </c:pt>
                <c:pt idx="99">
                  <c:v>29</c:v>
                </c:pt>
                <c:pt idx="100">
                  <c:v>27</c:v>
                </c:pt>
                <c:pt idx="101">
                  <c:v>32</c:v>
                </c:pt>
                <c:pt idx="102">
                  <c:v>42</c:v>
                </c:pt>
                <c:pt idx="103">
                  <c:v>19</c:v>
                </c:pt>
                <c:pt idx="104">
                  <c:v>48</c:v>
                </c:pt>
                <c:pt idx="105">
                  <c:v>24</c:v>
                </c:pt>
                <c:pt idx="106">
                  <c:v>8</c:v>
                </c:pt>
                <c:pt idx="107">
                  <c:v>23</c:v>
                </c:pt>
                <c:pt idx="108">
                  <c:v>52</c:v>
                </c:pt>
                <c:pt idx="109">
                  <c:v>21</c:v>
                </c:pt>
                <c:pt idx="110">
                  <c:v>36</c:v>
                </c:pt>
                <c:pt idx="111">
                  <c:v>40</c:v>
                </c:pt>
                <c:pt idx="112">
                  <c:v>19</c:v>
                </c:pt>
                <c:pt idx="113">
                  <c:v>58</c:v>
                </c:pt>
                <c:pt idx="114">
                  <c:v>32</c:v>
                </c:pt>
                <c:pt idx="115">
                  <c:v>20</c:v>
                </c:pt>
                <c:pt idx="116">
                  <c:v>32</c:v>
                </c:pt>
                <c:pt idx="117">
                  <c:v>29</c:v>
                </c:pt>
                <c:pt idx="118">
                  <c:v>26</c:v>
                </c:pt>
                <c:pt idx="119">
                  <c:v>15</c:v>
                </c:pt>
                <c:pt idx="120">
                  <c:v>27</c:v>
                </c:pt>
                <c:pt idx="121">
                  <c:v>16</c:v>
                </c:pt>
                <c:pt idx="122">
                  <c:v>42</c:v>
                </c:pt>
                <c:pt idx="123">
                  <c:v>31</c:v>
                </c:pt>
                <c:pt idx="124">
                  <c:v>42</c:v>
                </c:pt>
                <c:pt idx="125">
                  <c:v>15</c:v>
                </c:pt>
                <c:pt idx="126">
                  <c:v>10</c:v>
                </c:pt>
                <c:pt idx="127">
                  <c:v>17</c:v>
                </c:pt>
                <c:pt idx="128">
                  <c:v>46</c:v>
                </c:pt>
                <c:pt idx="129">
                  <c:v>56</c:v>
                </c:pt>
                <c:pt idx="130">
                  <c:v>63</c:v>
                </c:pt>
                <c:pt idx="131">
                  <c:v>17</c:v>
                </c:pt>
                <c:pt idx="132">
                  <c:v>23</c:v>
                </c:pt>
                <c:pt idx="133">
                  <c:v>13</c:v>
                </c:pt>
                <c:pt idx="134">
                  <c:v>19</c:v>
                </c:pt>
                <c:pt idx="135">
                  <c:v>38</c:v>
                </c:pt>
                <c:pt idx="136">
                  <c:v>25</c:v>
                </c:pt>
                <c:pt idx="137">
                  <c:v>6</c:v>
                </c:pt>
                <c:pt idx="138">
                  <c:v>39</c:v>
                </c:pt>
                <c:pt idx="139">
                  <c:v>41</c:v>
                </c:pt>
                <c:pt idx="140">
                  <c:v>20</c:v>
                </c:pt>
                <c:pt idx="141">
                  <c:v>45</c:v>
                </c:pt>
                <c:pt idx="142">
                  <c:v>27</c:v>
                </c:pt>
                <c:pt idx="143">
                  <c:v>29</c:v>
                </c:pt>
                <c:pt idx="144">
                  <c:v>20</c:v>
                </c:pt>
                <c:pt idx="145">
                  <c:v>20</c:v>
                </c:pt>
                <c:pt idx="146">
                  <c:v>14</c:v>
                </c:pt>
                <c:pt idx="147">
                  <c:v>26</c:v>
                </c:pt>
                <c:pt idx="148">
                  <c:v>10</c:v>
                </c:pt>
                <c:pt idx="149">
                  <c:v>27</c:v>
                </c:pt>
                <c:pt idx="150">
                  <c:v>28</c:v>
                </c:pt>
                <c:pt idx="151">
                  <c:v>21</c:v>
                </c:pt>
                <c:pt idx="152">
                  <c:v>44</c:v>
                </c:pt>
                <c:pt idx="153">
                  <c:v>20</c:v>
                </c:pt>
                <c:pt idx="154">
                  <c:v>25</c:v>
                </c:pt>
                <c:pt idx="155">
                  <c:v>14</c:v>
                </c:pt>
                <c:pt idx="156">
                  <c:v>29</c:v>
                </c:pt>
                <c:pt idx="157">
                  <c:v>24</c:v>
                </c:pt>
                <c:pt idx="158">
                  <c:v>16</c:v>
                </c:pt>
                <c:pt idx="159">
                  <c:v>17</c:v>
                </c:pt>
                <c:pt idx="160">
                  <c:v>56</c:v>
                </c:pt>
                <c:pt idx="161">
                  <c:v>21</c:v>
                </c:pt>
                <c:pt idx="162">
                  <c:v>38</c:v>
                </c:pt>
                <c:pt idx="163">
                  <c:v>26</c:v>
                </c:pt>
                <c:pt idx="164">
                  <c:v>19</c:v>
                </c:pt>
                <c:pt idx="165">
                  <c:v>15</c:v>
                </c:pt>
                <c:pt idx="166">
                  <c:v>10</c:v>
                </c:pt>
                <c:pt idx="167">
                  <c:v>20</c:v>
                </c:pt>
                <c:pt idx="168">
                  <c:v>15</c:v>
                </c:pt>
                <c:pt idx="169">
                  <c:v>20</c:v>
                </c:pt>
                <c:pt idx="170">
                  <c:v>16</c:v>
                </c:pt>
                <c:pt idx="171">
                  <c:v>31</c:v>
                </c:pt>
                <c:pt idx="172">
                  <c:v>28</c:v>
                </c:pt>
                <c:pt idx="173">
                  <c:v>26</c:v>
                </c:pt>
                <c:pt idx="174">
                  <c:v>56</c:v>
                </c:pt>
                <c:pt idx="175">
                  <c:v>78</c:v>
                </c:pt>
                <c:pt idx="176">
                  <c:v>52</c:v>
                </c:pt>
                <c:pt idx="177">
                  <c:v>44</c:v>
                </c:pt>
                <c:pt idx="178">
                  <c:v>57</c:v>
                </c:pt>
                <c:pt idx="179">
                  <c:v>21</c:v>
                </c:pt>
                <c:pt idx="180">
                  <c:v>11</c:v>
                </c:pt>
                <c:pt idx="181">
                  <c:v>22</c:v>
                </c:pt>
                <c:pt idx="182">
                  <c:v>29</c:v>
                </c:pt>
                <c:pt idx="183">
                  <c:v>14</c:v>
                </c:pt>
                <c:pt idx="184">
                  <c:v>21</c:v>
                </c:pt>
                <c:pt idx="185">
                  <c:v>31</c:v>
                </c:pt>
                <c:pt idx="186">
                  <c:v>31</c:v>
                </c:pt>
                <c:pt idx="187">
                  <c:v>37</c:v>
                </c:pt>
                <c:pt idx="188">
                  <c:v>31</c:v>
                </c:pt>
                <c:pt idx="189">
                  <c:v>39</c:v>
                </c:pt>
                <c:pt idx="190">
                  <c:v>11</c:v>
                </c:pt>
                <c:pt idx="191">
                  <c:v>64</c:v>
                </c:pt>
                <c:pt idx="192">
                  <c:v>23</c:v>
                </c:pt>
                <c:pt idx="193">
                  <c:v>14</c:v>
                </c:pt>
                <c:pt idx="194">
                  <c:v>24</c:v>
                </c:pt>
                <c:pt idx="195">
                  <c:v>60</c:v>
                </c:pt>
                <c:pt idx="196">
                  <c:v>28</c:v>
                </c:pt>
                <c:pt idx="197">
                  <c:v>25</c:v>
                </c:pt>
                <c:pt idx="198">
                  <c:v>46</c:v>
                </c:pt>
                <c:pt idx="199">
                  <c:v>20</c:v>
                </c:pt>
                <c:pt idx="200">
                  <c:v>34</c:v>
                </c:pt>
                <c:pt idx="201">
                  <c:v>70</c:v>
                </c:pt>
                <c:pt idx="202">
                  <c:v>37</c:v>
                </c:pt>
                <c:pt idx="203">
                  <c:v>10</c:v>
                </c:pt>
                <c:pt idx="204">
                  <c:v>37</c:v>
                </c:pt>
                <c:pt idx="205">
                  <c:v>47</c:v>
                </c:pt>
                <c:pt idx="206">
                  <c:v>48</c:v>
                </c:pt>
                <c:pt idx="207">
                  <c:v>13</c:v>
                </c:pt>
                <c:pt idx="208">
                  <c:v>33</c:v>
                </c:pt>
                <c:pt idx="209">
                  <c:v>23</c:v>
                </c:pt>
                <c:pt idx="210">
                  <c:v>25</c:v>
                </c:pt>
                <c:pt idx="211">
                  <c:v>14</c:v>
                </c:pt>
                <c:pt idx="212">
                  <c:v>27</c:v>
                </c:pt>
                <c:pt idx="213">
                  <c:v>26</c:v>
                </c:pt>
                <c:pt idx="214">
                  <c:v>52</c:v>
                </c:pt>
                <c:pt idx="215">
                  <c:v>25</c:v>
                </c:pt>
                <c:pt idx="216">
                  <c:v>18</c:v>
                </c:pt>
                <c:pt idx="217">
                  <c:v>20</c:v>
                </c:pt>
                <c:pt idx="218">
                  <c:v>28</c:v>
                </c:pt>
                <c:pt idx="219">
                  <c:v>32</c:v>
                </c:pt>
                <c:pt idx="220">
                  <c:v>40</c:v>
                </c:pt>
                <c:pt idx="221">
                  <c:v>42</c:v>
                </c:pt>
                <c:pt idx="222">
                  <c:v>75</c:v>
                </c:pt>
                <c:pt idx="223">
                  <c:v>14</c:v>
                </c:pt>
                <c:pt idx="224">
                  <c:v>73</c:v>
                </c:pt>
                <c:pt idx="225">
                  <c:v>33</c:v>
                </c:pt>
                <c:pt idx="226">
                  <c:v>19</c:v>
                </c:pt>
                <c:pt idx="227">
                  <c:v>33</c:v>
                </c:pt>
                <c:pt idx="228">
                  <c:v>36</c:v>
                </c:pt>
                <c:pt idx="229">
                  <c:v>34</c:v>
                </c:pt>
                <c:pt idx="230">
                  <c:v>42</c:v>
                </c:pt>
                <c:pt idx="231">
                  <c:v>42</c:v>
                </c:pt>
                <c:pt idx="232">
                  <c:v>20</c:v>
                </c:pt>
                <c:pt idx="233">
                  <c:v>43</c:v>
                </c:pt>
                <c:pt idx="234">
                  <c:v>58</c:v>
                </c:pt>
                <c:pt idx="235">
                  <c:v>47</c:v>
                </c:pt>
                <c:pt idx="236">
                  <c:v>24</c:v>
                </c:pt>
                <c:pt idx="237">
                  <c:v>27</c:v>
                </c:pt>
                <c:pt idx="238">
                  <c:v>28</c:v>
                </c:pt>
                <c:pt idx="239">
                  <c:v>45</c:v>
                </c:pt>
                <c:pt idx="240">
                  <c:v>34</c:v>
                </c:pt>
                <c:pt idx="241">
                  <c:v>18</c:v>
                </c:pt>
                <c:pt idx="242">
                  <c:v>20</c:v>
                </c:pt>
                <c:pt idx="243">
                  <c:v>25</c:v>
                </c:pt>
                <c:pt idx="244">
                  <c:v>10</c:v>
                </c:pt>
                <c:pt idx="245">
                  <c:v>26</c:v>
                </c:pt>
                <c:pt idx="246">
                  <c:v>31</c:v>
                </c:pt>
                <c:pt idx="247">
                  <c:v>27</c:v>
                </c:pt>
                <c:pt idx="248">
                  <c:v>42</c:v>
                </c:pt>
                <c:pt idx="249">
                  <c:v>40</c:v>
                </c:pt>
                <c:pt idx="250">
                  <c:v>41</c:v>
                </c:pt>
                <c:pt idx="251">
                  <c:v>14</c:v>
                </c:pt>
                <c:pt idx="252">
                  <c:v>35</c:v>
                </c:pt>
                <c:pt idx="253">
                  <c:v>37</c:v>
                </c:pt>
                <c:pt idx="254">
                  <c:v>18</c:v>
                </c:pt>
                <c:pt idx="255">
                  <c:v>16</c:v>
                </c:pt>
                <c:pt idx="256">
                  <c:v>23</c:v>
                </c:pt>
                <c:pt idx="257">
                  <c:v>39</c:v>
                </c:pt>
                <c:pt idx="258">
                  <c:v>9</c:v>
                </c:pt>
                <c:pt idx="259">
                  <c:v>29</c:v>
                </c:pt>
                <c:pt idx="260">
                  <c:v>32</c:v>
                </c:pt>
                <c:pt idx="261">
                  <c:v>53</c:v>
                </c:pt>
                <c:pt idx="262">
                  <c:v>25</c:v>
                </c:pt>
                <c:pt idx="263">
                  <c:v>20</c:v>
                </c:pt>
                <c:pt idx="264">
                  <c:v>27</c:v>
                </c:pt>
                <c:pt idx="265">
                  <c:v>13</c:v>
                </c:pt>
                <c:pt idx="266">
                  <c:v>51</c:v>
                </c:pt>
                <c:pt idx="267">
                  <c:v>31</c:v>
                </c:pt>
                <c:pt idx="268">
                  <c:v>18</c:v>
                </c:pt>
                <c:pt idx="269">
                  <c:v>13</c:v>
                </c:pt>
                <c:pt idx="270">
                  <c:v>21</c:v>
                </c:pt>
                <c:pt idx="271">
                  <c:v>21</c:v>
                </c:pt>
                <c:pt idx="272">
                  <c:v>29</c:v>
                </c:pt>
                <c:pt idx="273">
                  <c:v>22</c:v>
                </c:pt>
                <c:pt idx="274">
                  <c:v>31</c:v>
                </c:pt>
                <c:pt idx="275">
                  <c:v>59</c:v>
                </c:pt>
                <c:pt idx="276">
                  <c:v>26</c:v>
                </c:pt>
                <c:pt idx="277">
                  <c:v>60</c:v>
                </c:pt>
                <c:pt idx="278">
                  <c:v>71</c:v>
                </c:pt>
                <c:pt idx="279">
                  <c:v>22</c:v>
                </c:pt>
                <c:pt idx="280">
                  <c:v>49</c:v>
                </c:pt>
                <c:pt idx="281">
                  <c:v>30</c:v>
                </c:pt>
                <c:pt idx="282">
                  <c:v>18</c:v>
                </c:pt>
                <c:pt idx="283">
                  <c:v>12</c:v>
                </c:pt>
                <c:pt idx="284">
                  <c:v>36</c:v>
                </c:pt>
                <c:pt idx="285">
                  <c:v>27</c:v>
                </c:pt>
                <c:pt idx="286">
                  <c:v>72</c:v>
                </c:pt>
                <c:pt idx="287">
                  <c:v>49</c:v>
                </c:pt>
                <c:pt idx="288">
                  <c:v>32</c:v>
                </c:pt>
                <c:pt idx="289">
                  <c:v>20</c:v>
                </c:pt>
                <c:pt idx="290">
                  <c:v>30</c:v>
                </c:pt>
                <c:pt idx="291">
                  <c:v>30</c:v>
                </c:pt>
                <c:pt idx="292">
                  <c:v>22</c:v>
                </c:pt>
                <c:pt idx="293">
                  <c:v>52</c:v>
                </c:pt>
                <c:pt idx="294">
                  <c:v>40</c:v>
                </c:pt>
                <c:pt idx="295">
                  <c:v>31</c:v>
                </c:pt>
                <c:pt idx="296">
                  <c:v>23</c:v>
                </c:pt>
                <c:pt idx="297">
                  <c:v>65</c:v>
                </c:pt>
                <c:pt idx="298">
                  <c:v>28</c:v>
                </c:pt>
                <c:pt idx="299">
                  <c:v>69</c:v>
                </c:pt>
                <c:pt idx="300">
                  <c:v>23</c:v>
                </c:pt>
                <c:pt idx="301">
                  <c:v>44</c:v>
                </c:pt>
                <c:pt idx="302">
                  <c:v>11</c:v>
                </c:pt>
                <c:pt idx="303">
                  <c:v>66</c:v>
                </c:pt>
                <c:pt idx="304">
                  <c:v>81</c:v>
                </c:pt>
                <c:pt idx="305">
                  <c:v>21</c:v>
                </c:pt>
                <c:pt idx="306">
                  <c:v>34</c:v>
                </c:pt>
                <c:pt idx="307">
                  <c:v>36</c:v>
                </c:pt>
                <c:pt idx="308">
                  <c:v>25</c:v>
                </c:pt>
                <c:pt idx="309">
                  <c:v>12</c:v>
                </c:pt>
                <c:pt idx="310">
                  <c:v>14</c:v>
                </c:pt>
                <c:pt idx="311">
                  <c:v>38</c:v>
                </c:pt>
                <c:pt idx="312">
                  <c:v>31</c:v>
                </c:pt>
                <c:pt idx="313">
                  <c:v>18</c:v>
                </c:pt>
                <c:pt idx="314">
                  <c:v>47</c:v>
                </c:pt>
                <c:pt idx="315">
                  <c:v>70</c:v>
                </c:pt>
                <c:pt idx="316">
                  <c:v>61</c:v>
                </c:pt>
                <c:pt idx="317">
                  <c:v>13</c:v>
                </c:pt>
                <c:pt idx="318">
                  <c:v>20</c:v>
                </c:pt>
                <c:pt idx="319">
                  <c:v>23</c:v>
                </c:pt>
                <c:pt idx="320">
                  <c:v>38</c:v>
                </c:pt>
                <c:pt idx="321">
                  <c:v>41</c:v>
                </c:pt>
                <c:pt idx="322">
                  <c:v>36</c:v>
                </c:pt>
                <c:pt idx="323">
                  <c:v>31</c:v>
                </c:pt>
                <c:pt idx="324">
                  <c:v>55</c:v>
                </c:pt>
                <c:pt idx="325">
                  <c:v>50</c:v>
                </c:pt>
                <c:pt idx="326">
                  <c:v>36</c:v>
                </c:pt>
                <c:pt idx="327">
                  <c:v>20</c:v>
                </c:pt>
                <c:pt idx="328">
                  <c:v>19</c:v>
                </c:pt>
                <c:pt idx="329">
                  <c:v>72</c:v>
                </c:pt>
                <c:pt idx="330">
                  <c:v>36</c:v>
                </c:pt>
                <c:pt idx="331">
                  <c:v>15</c:v>
                </c:pt>
                <c:pt idx="332">
                  <c:v>44</c:v>
                </c:pt>
                <c:pt idx="333">
                  <c:v>40</c:v>
                </c:pt>
                <c:pt idx="334">
                  <c:v>18</c:v>
                </c:pt>
                <c:pt idx="335">
                  <c:v>18</c:v>
                </c:pt>
                <c:pt idx="336">
                  <c:v>21</c:v>
                </c:pt>
                <c:pt idx="337">
                  <c:v>35</c:v>
                </c:pt>
                <c:pt idx="338">
                  <c:v>20</c:v>
                </c:pt>
                <c:pt idx="339">
                  <c:v>15</c:v>
                </c:pt>
                <c:pt idx="340">
                  <c:v>54</c:v>
                </c:pt>
                <c:pt idx="341">
                  <c:v>22</c:v>
                </c:pt>
                <c:pt idx="342">
                  <c:v>13</c:v>
                </c:pt>
                <c:pt idx="343">
                  <c:v>70</c:v>
                </c:pt>
                <c:pt idx="344">
                  <c:v>22</c:v>
                </c:pt>
                <c:pt idx="345">
                  <c:v>25</c:v>
                </c:pt>
                <c:pt idx="346">
                  <c:v>15</c:v>
                </c:pt>
                <c:pt idx="347">
                  <c:v>47</c:v>
                </c:pt>
                <c:pt idx="348">
                  <c:v>14</c:v>
                </c:pt>
                <c:pt idx="349">
                  <c:v>37</c:v>
                </c:pt>
                <c:pt idx="350">
                  <c:v>24</c:v>
                </c:pt>
                <c:pt idx="351">
                  <c:v>72</c:v>
                </c:pt>
                <c:pt idx="352">
                  <c:v>15</c:v>
                </c:pt>
                <c:pt idx="353">
                  <c:v>24</c:v>
                </c:pt>
                <c:pt idx="354">
                  <c:v>16</c:v>
                </c:pt>
                <c:pt idx="355">
                  <c:v>22</c:v>
                </c:pt>
                <c:pt idx="356">
                  <c:v>39</c:v>
                </c:pt>
                <c:pt idx="357">
                  <c:v>41</c:v>
                </c:pt>
                <c:pt idx="358">
                  <c:v>19</c:v>
                </c:pt>
                <c:pt idx="359">
                  <c:v>26</c:v>
                </c:pt>
                <c:pt idx="360">
                  <c:v>29</c:v>
                </c:pt>
                <c:pt idx="361">
                  <c:v>59</c:v>
                </c:pt>
                <c:pt idx="362">
                  <c:v>27</c:v>
                </c:pt>
                <c:pt idx="363">
                  <c:v>19</c:v>
                </c:pt>
                <c:pt idx="364">
                  <c:v>40</c:v>
                </c:pt>
                <c:pt idx="365">
                  <c:v>21</c:v>
                </c:pt>
                <c:pt idx="366">
                  <c:v>24</c:v>
                </c:pt>
                <c:pt idx="367">
                  <c:v>48</c:v>
                </c:pt>
                <c:pt idx="368">
                  <c:v>31</c:v>
                </c:pt>
                <c:pt idx="369">
                  <c:v>29</c:v>
                </c:pt>
                <c:pt idx="370">
                  <c:v>14</c:v>
                </c:pt>
                <c:pt idx="371">
                  <c:v>67</c:v>
                </c:pt>
                <c:pt idx="372">
                  <c:v>26</c:v>
                </c:pt>
                <c:pt idx="373">
                  <c:v>72</c:v>
                </c:pt>
                <c:pt idx="374">
                  <c:v>40</c:v>
                </c:pt>
                <c:pt idx="375">
                  <c:v>27</c:v>
                </c:pt>
                <c:pt idx="376">
                  <c:v>23</c:v>
                </c:pt>
                <c:pt idx="377">
                  <c:v>37</c:v>
                </c:pt>
                <c:pt idx="378">
                  <c:v>28</c:v>
                </c:pt>
                <c:pt idx="379">
                  <c:v>41</c:v>
                </c:pt>
                <c:pt idx="380">
                  <c:v>21</c:v>
                </c:pt>
                <c:pt idx="381">
                  <c:v>29</c:v>
                </c:pt>
                <c:pt idx="382">
                  <c:v>12</c:v>
                </c:pt>
                <c:pt idx="383">
                  <c:v>68</c:v>
                </c:pt>
                <c:pt idx="384">
                  <c:v>27</c:v>
                </c:pt>
                <c:pt idx="385">
                  <c:v>28</c:v>
                </c:pt>
                <c:pt idx="386">
                  <c:v>19</c:v>
                </c:pt>
                <c:pt idx="387">
                  <c:v>73</c:v>
                </c:pt>
                <c:pt idx="388">
                  <c:v>27</c:v>
                </c:pt>
                <c:pt idx="389">
                  <c:v>26</c:v>
                </c:pt>
                <c:pt idx="390">
                  <c:v>18</c:v>
                </c:pt>
                <c:pt idx="391">
                  <c:v>34</c:v>
                </c:pt>
                <c:pt idx="392">
                  <c:v>17</c:v>
                </c:pt>
                <c:pt idx="393">
                  <c:v>14</c:v>
                </c:pt>
                <c:pt idx="394">
                  <c:v>31</c:v>
                </c:pt>
                <c:pt idx="395">
                  <c:v>18</c:v>
                </c:pt>
                <c:pt idx="396">
                  <c:v>31</c:v>
                </c:pt>
                <c:pt idx="397">
                  <c:v>23</c:v>
                </c:pt>
                <c:pt idx="398">
                  <c:v>18</c:v>
                </c:pt>
                <c:pt idx="399">
                  <c:v>26</c:v>
                </c:pt>
                <c:pt idx="400">
                  <c:v>42</c:v>
                </c:pt>
                <c:pt idx="401">
                  <c:v>66</c:v>
                </c:pt>
                <c:pt idx="402">
                  <c:v>41</c:v>
                </c:pt>
                <c:pt idx="403">
                  <c:v>66</c:v>
                </c:pt>
                <c:pt idx="404">
                  <c:v>32</c:v>
                </c:pt>
                <c:pt idx="405">
                  <c:v>20</c:v>
                </c:pt>
                <c:pt idx="406">
                  <c:v>32</c:v>
                </c:pt>
                <c:pt idx="407">
                  <c:v>39</c:v>
                </c:pt>
                <c:pt idx="408">
                  <c:v>60</c:v>
                </c:pt>
                <c:pt idx="409">
                  <c:v>23</c:v>
                </c:pt>
                <c:pt idx="410">
                  <c:v>28</c:v>
                </c:pt>
                <c:pt idx="411">
                  <c:v>33</c:v>
                </c:pt>
                <c:pt idx="412">
                  <c:v>44</c:v>
                </c:pt>
                <c:pt idx="413">
                  <c:v>39</c:v>
                </c:pt>
                <c:pt idx="414">
                  <c:v>33</c:v>
                </c:pt>
                <c:pt idx="415">
                  <c:v>20</c:v>
                </c:pt>
                <c:pt idx="416">
                  <c:v>33</c:v>
                </c:pt>
                <c:pt idx="417">
                  <c:v>69</c:v>
                </c:pt>
                <c:pt idx="418">
                  <c:v>36</c:v>
                </c:pt>
                <c:pt idx="419">
                  <c:v>28</c:v>
                </c:pt>
                <c:pt idx="420">
                  <c:v>56</c:v>
                </c:pt>
                <c:pt idx="421">
                  <c:v>35</c:v>
                </c:pt>
                <c:pt idx="422">
                  <c:v>32</c:v>
                </c:pt>
                <c:pt idx="423">
                  <c:v>27</c:v>
                </c:pt>
                <c:pt idx="424">
                  <c:v>26</c:v>
                </c:pt>
                <c:pt idx="425">
                  <c:v>69</c:v>
                </c:pt>
                <c:pt idx="426">
                  <c:v>60</c:v>
                </c:pt>
                <c:pt idx="427">
                  <c:v>24</c:v>
                </c:pt>
                <c:pt idx="428">
                  <c:v>42</c:v>
                </c:pt>
                <c:pt idx="429">
                  <c:v>20</c:v>
                </c:pt>
                <c:pt idx="430">
                  <c:v>15</c:v>
                </c:pt>
                <c:pt idx="431">
                  <c:v>53</c:v>
                </c:pt>
                <c:pt idx="432">
                  <c:v>30</c:v>
                </c:pt>
                <c:pt idx="433">
                  <c:v>44</c:v>
                </c:pt>
                <c:pt idx="434">
                  <c:v>33</c:v>
                </c:pt>
                <c:pt idx="435">
                  <c:v>26</c:v>
                </c:pt>
                <c:pt idx="436">
                  <c:v>30</c:v>
                </c:pt>
                <c:pt idx="437">
                  <c:v>42</c:v>
                </c:pt>
                <c:pt idx="438">
                  <c:v>31</c:v>
                </c:pt>
                <c:pt idx="439">
                  <c:v>19</c:v>
                </c:pt>
                <c:pt idx="440">
                  <c:v>28</c:v>
                </c:pt>
                <c:pt idx="441">
                  <c:v>35</c:v>
                </c:pt>
                <c:pt idx="442">
                  <c:v>44</c:v>
                </c:pt>
                <c:pt idx="443">
                  <c:v>48</c:v>
                </c:pt>
                <c:pt idx="444">
                  <c:v>53</c:v>
                </c:pt>
                <c:pt idx="445">
                  <c:v>31</c:v>
                </c:pt>
                <c:pt idx="446">
                  <c:v>40</c:v>
                </c:pt>
                <c:pt idx="447">
                  <c:v>66</c:v>
                </c:pt>
                <c:pt idx="448">
                  <c:v>58</c:v>
                </c:pt>
                <c:pt idx="449">
                  <c:v>34</c:v>
                </c:pt>
                <c:pt idx="450">
                  <c:v>40</c:v>
                </c:pt>
                <c:pt idx="451">
                  <c:v>24</c:v>
                </c:pt>
                <c:pt idx="452">
                  <c:v>28</c:v>
                </c:pt>
                <c:pt idx="453">
                  <c:v>19</c:v>
                </c:pt>
                <c:pt idx="454">
                  <c:v>37</c:v>
                </c:pt>
                <c:pt idx="455">
                  <c:v>24</c:v>
                </c:pt>
                <c:pt idx="456">
                  <c:v>25</c:v>
                </c:pt>
                <c:pt idx="457">
                  <c:v>17</c:v>
                </c:pt>
                <c:pt idx="458">
                  <c:v>55</c:v>
                </c:pt>
                <c:pt idx="459">
                  <c:v>35</c:v>
                </c:pt>
                <c:pt idx="460">
                  <c:v>42</c:v>
                </c:pt>
                <c:pt idx="461">
                  <c:v>25</c:v>
                </c:pt>
                <c:pt idx="462">
                  <c:v>19</c:v>
                </c:pt>
                <c:pt idx="463">
                  <c:v>62</c:v>
                </c:pt>
                <c:pt idx="464">
                  <c:v>24</c:v>
                </c:pt>
                <c:pt idx="465">
                  <c:v>23</c:v>
                </c:pt>
                <c:pt idx="466">
                  <c:v>18</c:v>
                </c:pt>
                <c:pt idx="467">
                  <c:v>39</c:v>
                </c:pt>
                <c:pt idx="468">
                  <c:v>71</c:v>
                </c:pt>
                <c:pt idx="469">
                  <c:v>50</c:v>
                </c:pt>
                <c:pt idx="470">
                  <c:v>30</c:v>
                </c:pt>
                <c:pt idx="471">
                  <c:v>22</c:v>
                </c:pt>
                <c:pt idx="472">
                  <c:v>21</c:v>
                </c:pt>
                <c:pt idx="473">
                  <c:v>31</c:v>
                </c:pt>
                <c:pt idx="474">
                  <c:v>22</c:v>
                </c:pt>
                <c:pt idx="475">
                  <c:v>26</c:v>
                </c:pt>
                <c:pt idx="476">
                  <c:v>26</c:v>
                </c:pt>
                <c:pt idx="477">
                  <c:v>22</c:v>
                </c:pt>
                <c:pt idx="478">
                  <c:v>28</c:v>
                </c:pt>
                <c:pt idx="479">
                  <c:v>25</c:v>
                </c:pt>
                <c:pt idx="480">
                  <c:v>56</c:v>
                </c:pt>
                <c:pt idx="481">
                  <c:v>35</c:v>
                </c:pt>
                <c:pt idx="482">
                  <c:v>72</c:v>
                </c:pt>
                <c:pt idx="483">
                  <c:v>36</c:v>
                </c:pt>
                <c:pt idx="484">
                  <c:v>57</c:v>
                </c:pt>
                <c:pt idx="485">
                  <c:v>47</c:v>
                </c:pt>
                <c:pt idx="486">
                  <c:v>30</c:v>
                </c:pt>
                <c:pt idx="487">
                  <c:v>35</c:v>
                </c:pt>
                <c:pt idx="488">
                  <c:v>42</c:v>
                </c:pt>
                <c:pt idx="489">
                  <c:v>18</c:v>
                </c:pt>
                <c:pt idx="490">
                  <c:v>45</c:v>
                </c:pt>
                <c:pt idx="491">
                  <c:v>70</c:v>
                </c:pt>
                <c:pt idx="492">
                  <c:v>31</c:v>
                </c:pt>
                <c:pt idx="493">
                  <c:v>37</c:v>
                </c:pt>
              </c:numCache>
            </c:numRef>
          </c:bubbleSize>
        </c:ser>
        <c:ser>
          <c:idx val="1"/>
          <c:order val="1"/>
          <c:tx>
            <c:v>Private Nonprofit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schemeClr val="tx1">
                  <a:alpha val="50000"/>
                </a:schemeClr>
              </a:solidFill>
            </a:ln>
          </c:spPr>
          <c:xVal>
            <c:numRef>
              <c:f>NFP!$C$2:$C$637</c:f>
              <c:numCache>
                <c:formatCode>General</c:formatCode>
                <c:ptCount val="636"/>
                <c:pt idx="0">
                  <c:v>72</c:v>
                </c:pt>
                <c:pt idx="1">
                  <c:v>17.3</c:v>
                </c:pt>
                <c:pt idx="2">
                  <c:v>35.200000000000003</c:v>
                </c:pt>
                <c:pt idx="3">
                  <c:v>45.8</c:v>
                </c:pt>
                <c:pt idx="4">
                  <c:v>20.7</c:v>
                </c:pt>
                <c:pt idx="5">
                  <c:v>62.3</c:v>
                </c:pt>
                <c:pt idx="6">
                  <c:v>39.700000000000003</c:v>
                </c:pt>
                <c:pt idx="7">
                  <c:v>60.7</c:v>
                </c:pt>
                <c:pt idx="8">
                  <c:v>20.6</c:v>
                </c:pt>
                <c:pt idx="9">
                  <c:v>22.1</c:v>
                </c:pt>
                <c:pt idx="10">
                  <c:v>40.5</c:v>
                </c:pt>
                <c:pt idx="11">
                  <c:v>55.3</c:v>
                </c:pt>
                <c:pt idx="12">
                  <c:v>61.2</c:v>
                </c:pt>
                <c:pt idx="13">
                  <c:v>65.5</c:v>
                </c:pt>
                <c:pt idx="14">
                  <c:v>64.2</c:v>
                </c:pt>
                <c:pt idx="15">
                  <c:v>54.5</c:v>
                </c:pt>
                <c:pt idx="16">
                  <c:v>42.2</c:v>
                </c:pt>
                <c:pt idx="17">
                  <c:v>21.2</c:v>
                </c:pt>
                <c:pt idx="18">
                  <c:v>66.3</c:v>
                </c:pt>
                <c:pt idx="19">
                  <c:v>70.900000000000006</c:v>
                </c:pt>
                <c:pt idx="20">
                  <c:v>58.4</c:v>
                </c:pt>
                <c:pt idx="21">
                  <c:v>63.4</c:v>
                </c:pt>
                <c:pt idx="22">
                  <c:v>72.900000000000006</c:v>
                </c:pt>
                <c:pt idx="23">
                  <c:v>65</c:v>
                </c:pt>
                <c:pt idx="24">
                  <c:v>67.400000000000006</c:v>
                </c:pt>
                <c:pt idx="25">
                  <c:v>32.200000000000003</c:v>
                </c:pt>
                <c:pt idx="26">
                  <c:v>79.900000000000006</c:v>
                </c:pt>
                <c:pt idx="27">
                  <c:v>62.3</c:v>
                </c:pt>
                <c:pt idx="28">
                  <c:v>67.3</c:v>
                </c:pt>
                <c:pt idx="29">
                  <c:v>84.8</c:v>
                </c:pt>
                <c:pt idx="30">
                  <c:v>62.4</c:v>
                </c:pt>
                <c:pt idx="31">
                  <c:v>72.599999999999994</c:v>
                </c:pt>
                <c:pt idx="32">
                  <c:v>68.400000000000006</c:v>
                </c:pt>
                <c:pt idx="33">
                  <c:v>85.1</c:v>
                </c:pt>
                <c:pt idx="34">
                  <c:v>59.4</c:v>
                </c:pt>
                <c:pt idx="35">
                  <c:v>54.8</c:v>
                </c:pt>
                <c:pt idx="36">
                  <c:v>61.4</c:v>
                </c:pt>
                <c:pt idx="37">
                  <c:v>65.5</c:v>
                </c:pt>
                <c:pt idx="38">
                  <c:v>46.4</c:v>
                </c:pt>
                <c:pt idx="39">
                  <c:v>30.4</c:v>
                </c:pt>
                <c:pt idx="40">
                  <c:v>84.8</c:v>
                </c:pt>
                <c:pt idx="41">
                  <c:v>51.4</c:v>
                </c:pt>
                <c:pt idx="42">
                  <c:v>23.9</c:v>
                </c:pt>
                <c:pt idx="43">
                  <c:v>50.8</c:v>
                </c:pt>
                <c:pt idx="44">
                  <c:v>75.2</c:v>
                </c:pt>
                <c:pt idx="45">
                  <c:v>65.7</c:v>
                </c:pt>
                <c:pt idx="46">
                  <c:v>46.3</c:v>
                </c:pt>
                <c:pt idx="47">
                  <c:v>86.3</c:v>
                </c:pt>
                <c:pt idx="48">
                  <c:v>92.7</c:v>
                </c:pt>
                <c:pt idx="49">
                  <c:v>37.800000000000004</c:v>
                </c:pt>
                <c:pt idx="50">
                  <c:v>40.200000000000003</c:v>
                </c:pt>
                <c:pt idx="51">
                  <c:v>39.800000000000004</c:v>
                </c:pt>
                <c:pt idx="52">
                  <c:v>93.1</c:v>
                </c:pt>
                <c:pt idx="53">
                  <c:v>37.800000000000004</c:v>
                </c:pt>
                <c:pt idx="54">
                  <c:v>34.800000000000004</c:v>
                </c:pt>
                <c:pt idx="55">
                  <c:v>35.800000000000004</c:v>
                </c:pt>
                <c:pt idx="56">
                  <c:v>35.200000000000003</c:v>
                </c:pt>
                <c:pt idx="57">
                  <c:v>65</c:v>
                </c:pt>
                <c:pt idx="58">
                  <c:v>11.8</c:v>
                </c:pt>
                <c:pt idx="59">
                  <c:v>56.6</c:v>
                </c:pt>
                <c:pt idx="60">
                  <c:v>52.2</c:v>
                </c:pt>
                <c:pt idx="61">
                  <c:v>58.3</c:v>
                </c:pt>
                <c:pt idx="62">
                  <c:v>37.300000000000004</c:v>
                </c:pt>
                <c:pt idx="63">
                  <c:v>54.6</c:v>
                </c:pt>
                <c:pt idx="64">
                  <c:v>41.4</c:v>
                </c:pt>
                <c:pt idx="65">
                  <c:v>36.300000000000004</c:v>
                </c:pt>
                <c:pt idx="66">
                  <c:v>53.4</c:v>
                </c:pt>
                <c:pt idx="67">
                  <c:v>65.900000000000006</c:v>
                </c:pt>
                <c:pt idx="68">
                  <c:v>43</c:v>
                </c:pt>
                <c:pt idx="69">
                  <c:v>36.4</c:v>
                </c:pt>
                <c:pt idx="70">
                  <c:v>61.8</c:v>
                </c:pt>
                <c:pt idx="71">
                  <c:v>47.7</c:v>
                </c:pt>
                <c:pt idx="72">
                  <c:v>56.6</c:v>
                </c:pt>
                <c:pt idx="73">
                  <c:v>41</c:v>
                </c:pt>
                <c:pt idx="74">
                  <c:v>42.5</c:v>
                </c:pt>
                <c:pt idx="75">
                  <c:v>59</c:v>
                </c:pt>
                <c:pt idx="76">
                  <c:v>50.8</c:v>
                </c:pt>
                <c:pt idx="77">
                  <c:v>27.3</c:v>
                </c:pt>
                <c:pt idx="78">
                  <c:v>40.6</c:v>
                </c:pt>
                <c:pt idx="79">
                  <c:v>63.2</c:v>
                </c:pt>
                <c:pt idx="80">
                  <c:v>59.7</c:v>
                </c:pt>
                <c:pt idx="81">
                  <c:v>28.2</c:v>
                </c:pt>
                <c:pt idx="82">
                  <c:v>42</c:v>
                </c:pt>
                <c:pt idx="83">
                  <c:v>53.8</c:v>
                </c:pt>
                <c:pt idx="84">
                  <c:v>82.8</c:v>
                </c:pt>
                <c:pt idx="85">
                  <c:v>42.9</c:v>
                </c:pt>
                <c:pt idx="86">
                  <c:v>39</c:v>
                </c:pt>
                <c:pt idx="87">
                  <c:v>61.3</c:v>
                </c:pt>
                <c:pt idx="88">
                  <c:v>54.4</c:v>
                </c:pt>
                <c:pt idx="89">
                  <c:v>50.8</c:v>
                </c:pt>
                <c:pt idx="90">
                  <c:v>48.9</c:v>
                </c:pt>
                <c:pt idx="91">
                  <c:v>37.9</c:v>
                </c:pt>
                <c:pt idx="92">
                  <c:v>76.900000000000006</c:v>
                </c:pt>
                <c:pt idx="93">
                  <c:v>36.9</c:v>
                </c:pt>
                <c:pt idx="94">
                  <c:v>47.6</c:v>
                </c:pt>
                <c:pt idx="95">
                  <c:v>63.3</c:v>
                </c:pt>
                <c:pt idx="96">
                  <c:v>70.5</c:v>
                </c:pt>
                <c:pt idx="97">
                  <c:v>45.5</c:v>
                </c:pt>
                <c:pt idx="98">
                  <c:v>54</c:v>
                </c:pt>
                <c:pt idx="99">
                  <c:v>85.8</c:v>
                </c:pt>
                <c:pt idx="100">
                  <c:v>73.099999999999994</c:v>
                </c:pt>
                <c:pt idx="101">
                  <c:v>66.599999999999994</c:v>
                </c:pt>
                <c:pt idx="102">
                  <c:v>59.8</c:v>
                </c:pt>
                <c:pt idx="103">
                  <c:v>69.8</c:v>
                </c:pt>
                <c:pt idx="104">
                  <c:v>58.2</c:v>
                </c:pt>
                <c:pt idx="105">
                  <c:v>63.4</c:v>
                </c:pt>
                <c:pt idx="106">
                  <c:v>64.2</c:v>
                </c:pt>
                <c:pt idx="107">
                  <c:v>65</c:v>
                </c:pt>
                <c:pt idx="108">
                  <c:v>49.4</c:v>
                </c:pt>
                <c:pt idx="109">
                  <c:v>53.3</c:v>
                </c:pt>
                <c:pt idx="110">
                  <c:v>42.3</c:v>
                </c:pt>
                <c:pt idx="111">
                  <c:v>45.2</c:v>
                </c:pt>
                <c:pt idx="112">
                  <c:v>72.099999999999994</c:v>
                </c:pt>
                <c:pt idx="113">
                  <c:v>52.8</c:v>
                </c:pt>
                <c:pt idx="114">
                  <c:v>57.3</c:v>
                </c:pt>
                <c:pt idx="115">
                  <c:v>87.7</c:v>
                </c:pt>
                <c:pt idx="116">
                  <c:v>61</c:v>
                </c:pt>
                <c:pt idx="117">
                  <c:v>56.7</c:v>
                </c:pt>
                <c:pt idx="118">
                  <c:v>75.599999999999994</c:v>
                </c:pt>
                <c:pt idx="119">
                  <c:v>32.1</c:v>
                </c:pt>
                <c:pt idx="120">
                  <c:v>83.4</c:v>
                </c:pt>
                <c:pt idx="121">
                  <c:v>63.9</c:v>
                </c:pt>
                <c:pt idx="122">
                  <c:v>54.7</c:v>
                </c:pt>
                <c:pt idx="123">
                  <c:v>50.8</c:v>
                </c:pt>
                <c:pt idx="124">
                  <c:v>48.4</c:v>
                </c:pt>
                <c:pt idx="125">
                  <c:v>48.7</c:v>
                </c:pt>
                <c:pt idx="126">
                  <c:v>66.5</c:v>
                </c:pt>
                <c:pt idx="127">
                  <c:v>56.3</c:v>
                </c:pt>
                <c:pt idx="128">
                  <c:v>52.2</c:v>
                </c:pt>
                <c:pt idx="129">
                  <c:v>58</c:v>
                </c:pt>
                <c:pt idx="130">
                  <c:v>78.599999999999994</c:v>
                </c:pt>
                <c:pt idx="131">
                  <c:v>50.2</c:v>
                </c:pt>
                <c:pt idx="132">
                  <c:v>76.099999999999994</c:v>
                </c:pt>
                <c:pt idx="133">
                  <c:v>67.099999999999994</c:v>
                </c:pt>
                <c:pt idx="134">
                  <c:v>47</c:v>
                </c:pt>
                <c:pt idx="135">
                  <c:v>59.2</c:v>
                </c:pt>
                <c:pt idx="136">
                  <c:v>62.5</c:v>
                </c:pt>
                <c:pt idx="137">
                  <c:v>73.7</c:v>
                </c:pt>
                <c:pt idx="138">
                  <c:v>48.1</c:v>
                </c:pt>
                <c:pt idx="139">
                  <c:v>84.1</c:v>
                </c:pt>
                <c:pt idx="140">
                  <c:v>28.4</c:v>
                </c:pt>
                <c:pt idx="141">
                  <c:v>60</c:v>
                </c:pt>
                <c:pt idx="142">
                  <c:v>65.099999999999994</c:v>
                </c:pt>
                <c:pt idx="143">
                  <c:v>35.200000000000003</c:v>
                </c:pt>
                <c:pt idx="144">
                  <c:v>69.400000000000006</c:v>
                </c:pt>
                <c:pt idx="145">
                  <c:v>29.2</c:v>
                </c:pt>
                <c:pt idx="146">
                  <c:v>54.2</c:v>
                </c:pt>
                <c:pt idx="147">
                  <c:v>53</c:v>
                </c:pt>
                <c:pt idx="148">
                  <c:v>36.200000000000003</c:v>
                </c:pt>
                <c:pt idx="149">
                  <c:v>31.6</c:v>
                </c:pt>
                <c:pt idx="150">
                  <c:v>41.1</c:v>
                </c:pt>
                <c:pt idx="151">
                  <c:v>36.300000000000004</c:v>
                </c:pt>
                <c:pt idx="152">
                  <c:v>65.099999999999994</c:v>
                </c:pt>
                <c:pt idx="153">
                  <c:v>65.3</c:v>
                </c:pt>
                <c:pt idx="154">
                  <c:v>38.300000000000004</c:v>
                </c:pt>
                <c:pt idx="155">
                  <c:v>40.1</c:v>
                </c:pt>
                <c:pt idx="156">
                  <c:v>61.4</c:v>
                </c:pt>
                <c:pt idx="157">
                  <c:v>52.1</c:v>
                </c:pt>
                <c:pt idx="158">
                  <c:v>27.3</c:v>
                </c:pt>
                <c:pt idx="159">
                  <c:v>36.6</c:v>
                </c:pt>
                <c:pt idx="160">
                  <c:v>63.5</c:v>
                </c:pt>
                <c:pt idx="161">
                  <c:v>26.9</c:v>
                </c:pt>
                <c:pt idx="162">
                  <c:v>61.9</c:v>
                </c:pt>
                <c:pt idx="163">
                  <c:v>28</c:v>
                </c:pt>
                <c:pt idx="164">
                  <c:v>45.1</c:v>
                </c:pt>
                <c:pt idx="165">
                  <c:v>59.2</c:v>
                </c:pt>
                <c:pt idx="166">
                  <c:v>44.7</c:v>
                </c:pt>
                <c:pt idx="167">
                  <c:v>40.4</c:v>
                </c:pt>
                <c:pt idx="168">
                  <c:v>49.2</c:v>
                </c:pt>
                <c:pt idx="169">
                  <c:v>41.3</c:v>
                </c:pt>
                <c:pt idx="170">
                  <c:v>24</c:v>
                </c:pt>
                <c:pt idx="171">
                  <c:v>69</c:v>
                </c:pt>
                <c:pt idx="172">
                  <c:v>70.2</c:v>
                </c:pt>
                <c:pt idx="173">
                  <c:v>82.5</c:v>
                </c:pt>
                <c:pt idx="174">
                  <c:v>17.3</c:v>
                </c:pt>
                <c:pt idx="175">
                  <c:v>58.1</c:v>
                </c:pt>
                <c:pt idx="176">
                  <c:v>70.099999999999994</c:v>
                </c:pt>
                <c:pt idx="177">
                  <c:v>43.1</c:v>
                </c:pt>
                <c:pt idx="178">
                  <c:v>93.9</c:v>
                </c:pt>
                <c:pt idx="179">
                  <c:v>54.5</c:v>
                </c:pt>
                <c:pt idx="180">
                  <c:v>56.6</c:v>
                </c:pt>
                <c:pt idx="181">
                  <c:v>31.8</c:v>
                </c:pt>
                <c:pt idx="182">
                  <c:v>89.2</c:v>
                </c:pt>
                <c:pt idx="183">
                  <c:v>47.7</c:v>
                </c:pt>
                <c:pt idx="184">
                  <c:v>77.599999999999994</c:v>
                </c:pt>
                <c:pt idx="185">
                  <c:v>63.1</c:v>
                </c:pt>
                <c:pt idx="186">
                  <c:v>72.599999999999994</c:v>
                </c:pt>
                <c:pt idx="187">
                  <c:v>89.1</c:v>
                </c:pt>
                <c:pt idx="188">
                  <c:v>44.7</c:v>
                </c:pt>
                <c:pt idx="189">
                  <c:v>61.9</c:v>
                </c:pt>
                <c:pt idx="190">
                  <c:v>69.900000000000006</c:v>
                </c:pt>
                <c:pt idx="191">
                  <c:v>33.1</c:v>
                </c:pt>
                <c:pt idx="192">
                  <c:v>45.4</c:v>
                </c:pt>
                <c:pt idx="193">
                  <c:v>50.4</c:v>
                </c:pt>
                <c:pt idx="194">
                  <c:v>1.3</c:v>
                </c:pt>
                <c:pt idx="195">
                  <c:v>63.5</c:v>
                </c:pt>
                <c:pt idx="196">
                  <c:v>69.900000000000006</c:v>
                </c:pt>
                <c:pt idx="197">
                  <c:v>83.9</c:v>
                </c:pt>
                <c:pt idx="198">
                  <c:v>68.2</c:v>
                </c:pt>
                <c:pt idx="199">
                  <c:v>82.1</c:v>
                </c:pt>
                <c:pt idx="200">
                  <c:v>53.6</c:v>
                </c:pt>
                <c:pt idx="201">
                  <c:v>53.9</c:v>
                </c:pt>
                <c:pt idx="202">
                  <c:v>61.9</c:v>
                </c:pt>
                <c:pt idx="203">
                  <c:v>74.3</c:v>
                </c:pt>
                <c:pt idx="204">
                  <c:v>64</c:v>
                </c:pt>
                <c:pt idx="205">
                  <c:v>57.9</c:v>
                </c:pt>
                <c:pt idx="206">
                  <c:v>56</c:v>
                </c:pt>
                <c:pt idx="207">
                  <c:v>74.599999999999994</c:v>
                </c:pt>
                <c:pt idx="208">
                  <c:v>20.100000000000001</c:v>
                </c:pt>
                <c:pt idx="209">
                  <c:v>52.3</c:v>
                </c:pt>
                <c:pt idx="210">
                  <c:v>52.7</c:v>
                </c:pt>
                <c:pt idx="211">
                  <c:v>79.3</c:v>
                </c:pt>
                <c:pt idx="212">
                  <c:v>47.7</c:v>
                </c:pt>
                <c:pt idx="213">
                  <c:v>17</c:v>
                </c:pt>
                <c:pt idx="214">
                  <c:v>40.200000000000003</c:v>
                </c:pt>
                <c:pt idx="215">
                  <c:v>40</c:v>
                </c:pt>
                <c:pt idx="216">
                  <c:v>58.3</c:v>
                </c:pt>
                <c:pt idx="217">
                  <c:v>59.3</c:v>
                </c:pt>
                <c:pt idx="218">
                  <c:v>72.099999999999994</c:v>
                </c:pt>
                <c:pt idx="219">
                  <c:v>91.8</c:v>
                </c:pt>
                <c:pt idx="220">
                  <c:v>66.099999999999994</c:v>
                </c:pt>
                <c:pt idx="221">
                  <c:v>50.3</c:v>
                </c:pt>
                <c:pt idx="222">
                  <c:v>85.2</c:v>
                </c:pt>
                <c:pt idx="223">
                  <c:v>65.8</c:v>
                </c:pt>
                <c:pt idx="224">
                  <c:v>60.7</c:v>
                </c:pt>
                <c:pt idx="225">
                  <c:v>77.7</c:v>
                </c:pt>
                <c:pt idx="226">
                  <c:v>80</c:v>
                </c:pt>
                <c:pt idx="227">
                  <c:v>87.3</c:v>
                </c:pt>
                <c:pt idx="228">
                  <c:v>48.7</c:v>
                </c:pt>
                <c:pt idx="229">
                  <c:v>70.099999999999994</c:v>
                </c:pt>
                <c:pt idx="230">
                  <c:v>63</c:v>
                </c:pt>
                <c:pt idx="231">
                  <c:v>48.2</c:v>
                </c:pt>
                <c:pt idx="232">
                  <c:v>65.599999999999994</c:v>
                </c:pt>
                <c:pt idx="233">
                  <c:v>51.8</c:v>
                </c:pt>
                <c:pt idx="234">
                  <c:v>18.2</c:v>
                </c:pt>
                <c:pt idx="235">
                  <c:v>41.6</c:v>
                </c:pt>
                <c:pt idx="236">
                  <c:v>48.1</c:v>
                </c:pt>
                <c:pt idx="237">
                  <c:v>44.1</c:v>
                </c:pt>
                <c:pt idx="238">
                  <c:v>39.9</c:v>
                </c:pt>
                <c:pt idx="239">
                  <c:v>41</c:v>
                </c:pt>
                <c:pt idx="240">
                  <c:v>48.9</c:v>
                </c:pt>
                <c:pt idx="241">
                  <c:v>51.6</c:v>
                </c:pt>
                <c:pt idx="242">
                  <c:v>44.9</c:v>
                </c:pt>
                <c:pt idx="243">
                  <c:v>41</c:v>
                </c:pt>
                <c:pt idx="244">
                  <c:v>43.5</c:v>
                </c:pt>
                <c:pt idx="245">
                  <c:v>61</c:v>
                </c:pt>
                <c:pt idx="246">
                  <c:v>33.1</c:v>
                </c:pt>
                <c:pt idx="247">
                  <c:v>59.8</c:v>
                </c:pt>
                <c:pt idx="248">
                  <c:v>67.599999999999994</c:v>
                </c:pt>
                <c:pt idx="249">
                  <c:v>45.9</c:v>
                </c:pt>
                <c:pt idx="250">
                  <c:v>65.900000000000006</c:v>
                </c:pt>
                <c:pt idx="251">
                  <c:v>45.5</c:v>
                </c:pt>
                <c:pt idx="252">
                  <c:v>60.8</c:v>
                </c:pt>
                <c:pt idx="253">
                  <c:v>74.7</c:v>
                </c:pt>
                <c:pt idx="254">
                  <c:v>59.9</c:v>
                </c:pt>
                <c:pt idx="255">
                  <c:v>49.3</c:v>
                </c:pt>
                <c:pt idx="256">
                  <c:v>44.7</c:v>
                </c:pt>
                <c:pt idx="257">
                  <c:v>43</c:v>
                </c:pt>
                <c:pt idx="258">
                  <c:v>6.7</c:v>
                </c:pt>
                <c:pt idx="259">
                  <c:v>49.8</c:v>
                </c:pt>
                <c:pt idx="260">
                  <c:v>26.7</c:v>
                </c:pt>
                <c:pt idx="261">
                  <c:v>46.9</c:v>
                </c:pt>
                <c:pt idx="262">
                  <c:v>76.400000000000006</c:v>
                </c:pt>
                <c:pt idx="263">
                  <c:v>40.4</c:v>
                </c:pt>
                <c:pt idx="264">
                  <c:v>33.5</c:v>
                </c:pt>
                <c:pt idx="265">
                  <c:v>51.8</c:v>
                </c:pt>
                <c:pt idx="266">
                  <c:v>55.1</c:v>
                </c:pt>
                <c:pt idx="267">
                  <c:v>61.2</c:v>
                </c:pt>
                <c:pt idx="268">
                  <c:v>60.6</c:v>
                </c:pt>
                <c:pt idx="269">
                  <c:v>51.9</c:v>
                </c:pt>
                <c:pt idx="270">
                  <c:v>62.9</c:v>
                </c:pt>
                <c:pt idx="271">
                  <c:v>61.6</c:v>
                </c:pt>
                <c:pt idx="272">
                  <c:v>47</c:v>
                </c:pt>
                <c:pt idx="273">
                  <c:v>61.9</c:v>
                </c:pt>
                <c:pt idx="274">
                  <c:v>69.099999999999994</c:v>
                </c:pt>
                <c:pt idx="275">
                  <c:v>79.099999999999994</c:v>
                </c:pt>
                <c:pt idx="276">
                  <c:v>91.3</c:v>
                </c:pt>
                <c:pt idx="277">
                  <c:v>20.2</c:v>
                </c:pt>
                <c:pt idx="278">
                  <c:v>68.400000000000006</c:v>
                </c:pt>
                <c:pt idx="279">
                  <c:v>39.200000000000003</c:v>
                </c:pt>
                <c:pt idx="280">
                  <c:v>40.6</c:v>
                </c:pt>
                <c:pt idx="281">
                  <c:v>52.6</c:v>
                </c:pt>
                <c:pt idx="282">
                  <c:v>51.7</c:v>
                </c:pt>
                <c:pt idx="283">
                  <c:v>34.9</c:v>
                </c:pt>
                <c:pt idx="284">
                  <c:v>35.800000000000004</c:v>
                </c:pt>
                <c:pt idx="285">
                  <c:v>56.6</c:v>
                </c:pt>
                <c:pt idx="286">
                  <c:v>45.9</c:v>
                </c:pt>
                <c:pt idx="287">
                  <c:v>78.7</c:v>
                </c:pt>
                <c:pt idx="288">
                  <c:v>55.7</c:v>
                </c:pt>
                <c:pt idx="289">
                  <c:v>68.900000000000006</c:v>
                </c:pt>
                <c:pt idx="290">
                  <c:v>62</c:v>
                </c:pt>
                <c:pt idx="291">
                  <c:v>77.3</c:v>
                </c:pt>
                <c:pt idx="292">
                  <c:v>52.7</c:v>
                </c:pt>
                <c:pt idx="293">
                  <c:v>70.599999999999994</c:v>
                </c:pt>
                <c:pt idx="294">
                  <c:v>17.600000000000001</c:v>
                </c:pt>
                <c:pt idx="295">
                  <c:v>40.6</c:v>
                </c:pt>
                <c:pt idx="296">
                  <c:v>76.3</c:v>
                </c:pt>
                <c:pt idx="297">
                  <c:v>57.6</c:v>
                </c:pt>
                <c:pt idx="298">
                  <c:v>83</c:v>
                </c:pt>
                <c:pt idx="299">
                  <c:v>48.9</c:v>
                </c:pt>
                <c:pt idx="300">
                  <c:v>55.5</c:v>
                </c:pt>
                <c:pt idx="301">
                  <c:v>25.2</c:v>
                </c:pt>
                <c:pt idx="302">
                  <c:v>64.099999999999994</c:v>
                </c:pt>
                <c:pt idx="303">
                  <c:v>51.3</c:v>
                </c:pt>
                <c:pt idx="304">
                  <c:v>54.8</c:v>
                </c:pt>
                <c:pt idx="305">
                  <c:v>72.099999999999994</c:v>
                </c:pt>
                <c:pt idx="306">
                  <c:v>33.700000000000003</c:v>
                </c:pt>
                <c:pt idx="307">
                  <c:v>66.2</c:v>
                </c:pt>
                <c:pt idx="308">
                  <c:v>65.2</c:v>
                </c:pt>
                <c:pt idx="309">
                  <c:v>48.7</c:v>
                </c:pt>
                <c:pt idx="310">
                  <c:v>45.5</c:v>
                </c:pt>
                <c:pt idx="311">
                  <c:v>41.2</c:v>
                </c:pt>
                <c:pt idx="312">
                  <c:v>57.7</c:v>
                </c:pt>
                <c:pt idx="313">
                  <c:v>54.5</c:v>
                </c:pt>
                <c:pt idx="314">
                  <c:v>66.5</c:v>
                </c:pt>
                <c:pt idx="315">
                  <c:v>68.099999999999994</c:v>
                </c:pt>
                <c:pt idx="316">
                  <c:v>67.099999999999994</c:v>
                </c:pt>
                <c:pt idx="317">
                  <c:v>50.2</c:v>
                </c:pt>
                <c:pt idx="318">
                  <c:v>80.900000000000006</c:v>
                </c:pt>
                <c:pt idx="319">
                  <c:v>66.5</c:v>
                </c:pt>
                <c:pt idx="320">
                  <c:v>49</c:v>
                </c:pt>
                <c:pt idx="321">
                  <c:v>75.5</c:v>
                </c:pt>
                <c:pt idx="322">
                  <c:v>73</c:v>
                </c:pt>
                <c:pt idx="323">
                  <c:v>85.2</c:v>
                </c:pt>
                <c:pt idx="324">
                  <c:v>78.099999999999994</c:v>
                </c:pt>
                <c:pt idx="325">
                  <c:v>71.900000000000006</c:v>
                </c:pt>
                <c:pt idx="326">
                  <c:v>74.3</c:v>
                </c:pt>
                <c:pt idx="327">
                  <c:v>58.3</c:v>
                </c:pt>
                <c:pt idx="328">
                  <c:v>58.5</c:v>
                </c:pt>
                <c:pt idx="329">
                  <c:v>85.9</c:v>
                </c:pt>
                <c:pt idx="330">
                  <c:v>49</c:v>
                </c:pt>
                <c:pt idx="331">
                  <c:v>92.1</c:v>
                </c:pt>
                <c:pt idx="332">
                  <c:v>67.900000000000006</c:v>
                </c:pt>
                <c:pt idx="333">
                  <c:v>40</c:v>
                </c:pt>
                <c:pt idx="334">
                  <c:v>32.700000000000003</c:v>
                </c:pt>
                <c:pt idx="335">
                  <c:v>48.2</c:v>
                </c:pt>
                <c:pt idx="336">
                  <c:v>29.9</c:v>
                </c:pt>
                <c:pt idx="337">
                  <c:v>57.6</c:v>
                </c:pt>
                <c:pt idx="338">
                  <c:v>54.8</c:v>
                </c:pt>
                <c:pt idx="339">
                  <c:v>21.4</c:v>
                </c:pt>
                <c:pt idx="340">
                  <c:v>78.2</c:v>
                </c:pt>
                <c:pt idx="341">
                  <c:v>45.3</c:v>
                </c:pt>
                <c:pt idx="342">
                  <c:v>55.6</c:v>
                </c:pt>
                <c:pt idx="343">
                  <c:v>38.300000000000004</c:v>
                </c:pt>
                <c:pt idx="344">
                  <c:v>46.4</c:v>
                </c:pt>
                <c:pt idx="345">
                  <c:v>53.9</c:v>
                </c:pt>
                <c:pt idx="346">
                  <c:v>27.6</c:v>
                </c:pt>
                <c:pt idx="347">
                  <c:v>39.6</c:v>
                </c:pt>
                <c:pt idx="348">
                  <c:v>57</c:v>
                </c:pt>
                <c:pt idx="349">
                  <c:v>39.5</c:v>
                </c:pt>
                <c:pt idx="350">
                  <c:v>31</c:v>
                </c:pt>
                <c:pt idx="351">
                  <c:v>35.1</c:v>
                </c:pt>
                <c:pt idx="352">
                  <c:v>22</c:v>
                </c:pt>
                <c:pt idx="353">
                  <c:v>34.9</c:v>
                </c:pt>
                <c:pt idx="354">
                  <c:v>41.8</c:v>
                </c:pt>
                <c:pt idx="355">
                  <c:v>48.2</c:v>
                </c:pt>
                <c:pt idx="356">
                  <c:v>33.800000000000004</c:v>
                </c:pt>
                <c:pt idx="357">
                  <c:v>43.4</c:v>
                </c:pt>
                <c:pt idx="358">
                  <c:v>53.2</c:v>
                </c:pt>
                <c:pt idx="359">
                  <c:v>49</c:v>
                </c:pt>
                <c:pt idx="360">
                  <c:v>51</c:v>
                </c:pt>
                <c:pt idx="361">
                  <c:v>60.2</c:v>
                </c:pt>
                <c:pt idx="362">
                  <c:v>67.599999999999994</c:v>
                </c:pt>
                <c:pt idx="363">
                  <c:v>63.6</c:v>
                </c:pt>
                <c:pt idx="364">
                  <c:v>61.9</c:v>
                </c:pt>
                <c:pt idx="365">
                  <c:v>70</c:v>
                </c:pt>
                <c:pt idx="366">
                  <c:v>52.1</c:v>
                </c:pt>
                <c:pt idx="367">
                  <c:v>46.2</c:v>
                </c:pt>
                <c:pt idx="368">
                  <c:v>84.6</c:v>
                </c:pt>
                <c:pt idx="369">
                  <c:v>55.1</c:v>
                </c:pt>
                <c:pt idx="370">
                  <c:v>54</c:v>
                </c:pt>
                <c:pt idx="371">
                  <c:v>69.099999999999994</c:v>
                </c:pt>
                <c:pt idx="372">
                  <c:v>74.599999999999994</c:v>
                </c:pt>
                <c:pt idx="373">
                  <c:v>16.7</c:v>
                </c:pt>
                <c:pt idx="374">
                  <c:v>60.9</c:v>
                </c:pt>
                <c:pt idx="375">
                  <c:v>55.9</c:v>
                </c:pt>
                <c:pt idx="376">
                  <c:v>63.2</c:v>
                </c:pt>
                <c:pt idx="377">
                  <c:v>50.9</c:v>
                </c:pt>
                <c:pt idx="378">
                  <c:v>55.1</c:v>
                </c:pt>
                <c:pt idx="379">
                  <c:v>54.7</c:v>
                </c:pt>
                <c:pt idx="380">
                  <c:v>50.9</c:v>
                </c:pt>
                <c:pt idx="381">
                  <c:v>43.9</c:v>
                </c:pt>
                <c:pt idx="382">
                  <c:v>66.099999999999994</c:v>
                </c:pt>
                <c:pt idx="383">
                  <c:v>59.9</c:v>
                </c:pt>
                <c:pt idx="384">
                  <c:v>61.5</c:v>
                </c:pt>
                <c:pt idx="385">
                  <c:v>25.2</c:v>
                </c:pt>
                <c:pt idx="386">
                  <c:v>42.8</c:v>
                </c:pt>
                <c:pt idx="387">
                  <c:v>31.7</c:v>
                </c:pt>
                <c:pt idx="388">
                  <c:v>59.9</c:v>
                </c:pt>
                <c:pt idx="389">
                  <c:v>29.8</c:v>
                </c:pt>
                <c:pt idx="390">
                  <c:v>47.6</c:v>
                </c:pt>
                <c:pt idx="391">
                  <c:v>65.900000000000006</c:v>
                </c:pt>
                <c:pt idx="392">
                  <c:v>75.7</c:v>
                </c:pt>
                <c:pt idx="393">
                  <c:v>77.2</c:v>
                </c:pt>
                <c:pt idx="394">
                  <c:v>38.4</c:v>
                </c:pt>
                <c:pt idx="395">
                  <c:v>49.3</c:v>
                </c:pt>
                <c:pt idx="396">
                  <c:v>50.8</c:v>
                </c:pt>
                <c:pt idx="397">
                  <c:v>55.2</c:v>
                </c:pt>
                <c:pt idx="398">
                  <c:v>56</c:v>
                </c:pt>
                <c:pt idx="399">
                  <c:v>51.8</c:v>
                </c:pt>
                <c:pt idx="400">
                  <c:v>66.099999999999994</c:v>
                </c:pt>
                <c:pt idx="401">
                  <c:v>73.7</c:v>
                </c:pt>
                <c:pt idx="402">
                  <c:v>75.3</c:v>
                </c:pt>
                <c:pt idx="403">
                  <c:v>61.8</c:v>
                </c:pt>
                <c:pt idx="404">
                  <c:v>74.099999999999994</c:v>
                </c:pt>
                <c:pt idx="405">
                  <c:v>54.3</c:v>
                </c:pt>
                <c:pt idx="406">
                  <c:v>60.9</c:v>
                </c:pt>
                <c:pt idx="407">
                  <c:v>90.3</c:v>
                </c:pt>
                <c:pt idx="408">
                  <c:v>51.9</c:v>
                </c:pt>
                <c:pt idx="409">
                  <c:v>45.3</c:v>
                </c:pt>
                <c:pt idx="410">
                  <c:v>58.1</c:v>
                </c:pt>
                <c:pt idx="411">
                  <c:v>44.1</c:v>
                </c:pt>
                <c:pt idx="412">
                  <c:v>49.5</c:v>
                </c:pt>
                <c:pt idx="413">
                  <c:v>64.599999999999994</c:v>
                </c:pt>
                <c:pt idx="414">
                  <c:v>62.8</c:v>
                </c:pt>
                <c:pt idx="415">
                  <c:v>58.6</c:v>
                </c:pt>
                <c:pt idx="416">
                  <c:v>69.400000000000006</c:v>
                </c:pt>
                <c:pt idx="417">
                  <c:v>61.7</c:v>
                </c:pt>
                <c:pt idx="418">
                  <c:v>62.2</c:v>
                </c:pt>
                <c:pt idx="419">
                  <c:v>47.1</c:v>
                </c:pt>
                <c:pt idx="420">
                  <c:v>68.3</c:v>
                </c:pt>
                <c:pt idx="421">
                  <c:v>58.6</c:v>
                </c:pt>
                <c:pt idx="422">
                  <c:v>73.2</c:v>
                </c:pt>
                <c:pt idx="423">
                  <c:v>75.900000000000006</c:v>
                </c:pt>
                <c:pt idx="424">
                  <c:v>70.8</c:v>
                </c:pt>
                <c:pt idx="425">
                  <c:v>68.2</c:v>
                </c:pt>
                <c:pt idx="426">
                  <c:v>78.099999999999994</c:v>
                </c:pt>
                <c:pt idx="427">
                  <c:v>72.5</c:v>
                </c:pt>
                <c:pt idx="428">
                  <c:v>74.7</c:v>
                </c:pt>
                <c:pt idx="429">
                  <c:v>31.9</c:v>
                </c:pt>
                <c:pt idx="430">
                  <c:v>60.4</c:v>
                </c:pt>
                <c:pt idx="431">
                  <c:v>56.6</c:v>
                </c:pt>
                <c:pt idx="432">
                  <c:v>52.8</c:v>
                </c:pt>
                <c:pt idx="433">
                  <c:v>58</c:v>
                </c:pt>
                <c:pt idx="434">
                  <c:v>61.9</c:v>
                </c:pt>
                <c:pt idx="435">
                  <c:v>70.2</c:v>
                </c:pt>
                <c:pt idx="436">
                  <c:v>77.5</c:v>
                </c:pt>
                <c:pt idx="437">
                  <c:v>73.5</c:v>
                </c:pt>
                <c:pt idx="438">
                  <c:v>81.099999999999994</c:v>
                </c:pt>
                <c:pt idx="439">
                  <c:v>59.1</c:v>
                </c:pt>
                <c:pt idx="440">
                  <c:v>81.3</c:v>
                </c:pt>
                <c:pt idx="441">
                  <c:v>39.800000000000004</c:v>
                </c:pt>
                <c:pt idx="442">
                  <c:v>83.2</c:v>
                </c:pt>
                <c:pt idx="443">
                  <c:v>46.6</c:v>
                </c:pt>
                <c:pt idx="444">
                  <c:v>87.1</c:v>
                </c:pt>
                <c:pt idx="445">
                  <c:v>72.5</c:v>
                </c:pt>
                <c:pt idx="446">
                  <c:v>58.7</c:v>
                </c:pt>
                <c:pt idx="447">
                  <c:v>75.400000000000006</c:v>
                </c:pt>
                <c:pt idx="448">
                  <c:v>56.6</c:v>
                </c:pt>
                <c:pt idx="449">
                  <c:v>62.9</c:v>
                </c:pt>
                <c:pt idx="450">
                  <c:v>65.5</c:v>
                </c:pt>
                <c:pt idx="451">
                  <c:v>95.4</c:v>
                </c:pt>
                <c:pt idx="452">
                  <c:v>76.5</c:v>
                </c:pt>
                <c:pt idx="453">
                  <c:v>53.4</c:v>
                </c:pt>
                <c:pt idx="454">
                  <c:v>87.6</c:v>
                </c:pt>
                <c:pt idx="455">
                  <c:v>60.7</c:v>
                </c:pt>
                <c:pt idx="456">
                  <c:v>18.899999999999999</c:v>
                </c:pt>
                <c:pt idx="457">
                  <c:v>53.8</c:v>
                </c:pt>
                <c:pt idx="458">
                  <c:v>33.9</c:v>
                </c:pt>
                <c:pt idx="459">
                  <c:v>31.2</c:v>
                </c:pt>
                <c:pt idx="460">
                  <c:v>57.7</c:v>
                </c:pt>
                <c:pt idx="461">
                  <c:v>47.1</c:v>
                </c:pt>
                <c:pt idx="462">
                  <c:v>44.9</c:v>
                </c:pt>
                <c:pt idx="463">
                  <c:v>40</c:v>
                </c:pt>
                <c:pt idx="464">
                  <c:v>39.4</c:v>
                </c:pt>
                <c:pt idx="465">
                  <c:v>30.1</c:v>
                </c:pt>
                <c:pt idx="466">
                  <c:v>42.9</c:v>
                </c:pt>
                <c:pt idx="467">
                  <c:v>52</c:v>
                </c:pt>
                <c:pt idx="468">
                  <c:v>24.9</c:v>
                </c:pt>
                <c:pt idx="469">
                  <c:v>81.8</c:v>
                </c:pt>
                <c:pt idx="470">
                  <c:v>67.5</c:v>
                </c:pt>
                <c:pt idx="471">
                  <c:v>37.1</c:v>
                </c:pt>
                <c:pt idx="472">
                  <c:v>49.8</c:v>
                </c:pt>
                <c:pt idx="473">
                  <c:v>69.7</c:v>
                </c:pt>
                <c:pt idx="474">
                  <c:v>45</c:v>
                </c:pt>
                <c:pt idx="475">
                  <c:v>54.7</c:v>
                </c:pt>
                <c:pt idx="476">
                  <c:v>52.7</c:v>
                </c:pt>
                <c:pt idx="477">
                  <c:v>33.6</c:v>
                </c:pt>
                <c:pt idx="478">
                  <c:v>59.7</c:v>
                </c:pt>
                <c:pt idx="479">
                  <c:v>56.8</c:v>
                </c:pt>
                <c:pt idx="480">
                  <c:v>60.4</c:v>
                </c:pt>
                <c:pt idx="481">
                  <c:v>54.1</c:v>
                </c:pt>
                <c:pt idx="482">
                  <c:v>41.4</c:v>
                </c:pt>
                <c:pt idx="483">
                  <c:v>25.3</c:v>
                </c:pt>
                <c:pt idx="484">
                  <c:v>16.3</c:v>
                </c:pt>
                <c:pt idx="485">
                  <c:v>48.3</c:v>
                </c:pt>
                <c:pt idx="486">
                  <c:v>43.1</c:v>
                </c:pt>
                <c:pt idx="487">
                  <c:v>56</c:v>
                </c:pt>
                <c:pt idx="488">
                  <c:v>21.9</c:v>
                </c:pt>
                <c:pt idx="489">
                  <c:v>79.400000000000006</c:v>
                </c:pt>
                <c:pt idx="490">
                  <c:v>49.9</c:v>
                </c:pt>
                <c:pt idx="491">
                  <c:v>52.8</c:v>
                </c:pt>
                <c:pt idx="492">
                  <c:v>39.9</c:v>
                </c:pt>
                <c:pt idx="493">
                  <c:v>11</c:v>
                </c:pt>
                <c:pt idx="494">
                  <c:v>61.4</c:v>
                </c:pt>
                <c:pt idx="495">
                  <c:v>73.7</c:v>
                </c:pt>
                <c:pt idx="496">
                  <c:v>35.700000000000003</c:v>
                </c:pt>
                <c:pt idx="497">
                  <c:v>42.1</c:v>
                </c:pt>
                <c:pt idx="498">
                  <c:v>50.3</c:v>
                </c:pt>
                <c:pt idx="499">
                  <c:v>46.3</c:v>
                </c:pt>
                <c:pt idx="500">
                  <c:v>40.6</c:v>
                </c:pt>
                <c:pt idx="501">
                  <c:v>29.4</c:v>
                </c:pt>
                <c:pt idx="502">
                  <c:v>42.5</c:v>
                </c:pt>
                <c:pt idx="503">
                  <c:v>10.9</c:v>
                </c:pt>
                <c:pt idx="504">
                  <c:v>47.7</c:v>
                </c:pt>
                <c:pt idx="505">
                  <c:v>43.1</c:v>
                </c:pt>
                <c:pt idx="506">
                  <c:v>50.8</c:v>
                </c:pt>
                <c:pt idx="507">
                  <c:v>39.200000000000003</c:v>
                </c:pt>
                <c:pt idx="508">
                  <c:v>37.6</c:v>
                </c:pt>
                <c:pt idx="509">
                  <c:v>11.9</c:v>
                </c:pt>
                <c:pt idx="510">
                  <c:v>65.8</c:v>
                </c:pt>
                <c:pt idx="511">
                  <c:v>47.3</c:v>
                </c:pt>
                <c:pt idx="512">
                  <c:v>41.6</c:v>
                </c:pt>
                <c:pt idx="513">
                  <c:v>57.4</c:v>
                </c:pt>
                <c:pt idx="514">
                  <c:v>47.5</c:v>
                </c:pt>
                <c:pt idx="515">
                  <c:v>77</c:v>
                </c:pt>
                <c:pt idx="516">
                  <c:v>34.9</c:v>
                </c:pt>
                <c:pt idx="517">
                  <c:v>8.2000000000000011</c:v>
                </c:pt>
                <c:pt idx="518">
                  <c:v>49.1</c:v>
                </c:pt>
                <c:pt idx="519">
                  <c:v>31.5</c:v>
                </c:pt>
                <c:pt idx="520">
                  <c:v>36.6</c:v>
                </c:pt>
                <c:pt idx="521">
                  <c:v>23.4</c:v>
                </c:pt>
                <c:pt idx="522">
                  <c:v>55.9</c:v>
                </c:pt>
                <c:pt idx="523">
                  <c:v>56.7</c:v>
                </c:pt>
                <c:pt idx="524">
                  <c:v>43.8</c:v>
                </c:pt>
                <c:pt idx="525">
                  <c:v>53.6</c:v>
                </c:pt>
                <c:pt idx="526">
                  <c:v>36.1</c:v>
                </c:pt>
                <c:pt idx="527">
                  <c:v>50.7</c:v>
                </c:pt>
                <c:pt idx="528">
                  <c:v>57.1</c:v>
                </c:pt>
                <c:pt idx="529">
                  <c:v>57</c:v>
                </c:pt>
                <c:pt idx="530">
                  <c:v>35.5</c:v>
                </c:pt>
                <c:pt idx="531">
                  <c:v>52.3</c:v>
                </c:pt>
                <c:pt idx="532">
                  <c:v>65.3</c:v>
                </c:pt>
                <c:pt idx="533">
                  <c:v>44.1</c:v>
                </c:pt>
                <c:pt idx="534">
                  <c:v>63</c:v>
                </c:pt>
                <c:pt idx="535">
                  <c:v>41.5</c:v>
                </c:pt>
                <c:pt idx="536">
                  <c:v>56.2</c:v>
                </c:pt>
                <c:pt idx="537">
                  <c:v>63.4</c:v>
                </c:pt>
                <c:pt idx="538">
                  <c:v>63.3</c:v>
                </c:pt>
                <c:pt idx="539">
                  <c:v>64.2</c:v>
                </c:pt>
                <c:pt idx="540">
                  <c:v>17.3</c:v>
                </c:pt>
                <c:pt idx="541">
                  <c:v>51.1</c:v>
                </c:pt>
                <c:pt idx="542">
                  <c:v>30.5</c:v>
                </c:pt>
                <c:pt idx="543">
                  <c:v>35.200000000000003</c:v>
                </c:pt>
                <c:pt idx="544">
                  <c:v>44.6</c:v>
                </c:pt>
                <c:pt idx="545">
                  <c:v>82.8</c:v>
                </c:pt>
                <c:pt idx="546">
                  <c:v>14.8</c:v>
                </c:pt>
                <c:pt idx="547">
                  <c:v>68.099999999999994</c:v>
                </c:pt>
                <c:pt idx="548">
                  <c:v>78.099999999999994</c:v>
                </c:pt>
                <c:pt idx="549">
                  <c:v>54.6</c:v>
                </c:pt>
                <c:pt idx="550">
                  <c:v>73.8</c:v>
                </c:pt>
                <c:pt idx="551">
                  <c:v>73.5</c:v>
                </c:pt>
                <c:pt idx="552">
                  <c:v>47.1</c:v>
                </c:pt>
                <c:pt idx="553">
                  <c:v>73.099999999999994</c:v>
                </c:pt>
                <c:pt idx="554">
                  <c:v>39</c:v>
                </c:pt>
                <c:pt idx="555">
                  <c:v>2.5</c:v>
                </c:pt>
                <c:pt idx="556">
                  <c:v>68</c:v>
                </c:pt>
                <c:pt idx="557">
                  <c:v>44.3</c:v>
                </c:pt>
                <c:pt idx="558">
                  <c:v>53.6</c:v>
                </c:pt>
                <c:pt idx="559">
                  <c:v>37.9</c:v>
                </c:pt>
                <c:pt idx="560">
                  <c:v>57.4</c:v>
                </c:pt>
                <c:pt idx="561">
                  <c:v>67.900000000000006</c:v>
                </c:pt>
                <c:pt idx="562">
                  <c:v>55.1</c:v>
                </c:pt>
                <c:pt idx="563">
                  <c:v>54</c:v>
                </c:pt>
                <c:pt idx="564">
                  <c:v>52.1</c:v>
                </c:pt>
                <c:pt idx="565">
                  <c:v>48.4</c:v>
                </c:pt>
                <c:pt idx="566">
                  <c:v>41.4</c:v>
                </c:pt>
                <c:pt idx="567">
                  <c:v>54.5</c:v>
                </c:pt>
                <c:pt idx="568">
                  <c:v>40</c:v>
                </c:pt>
                <c:pt idx="569">
                  <c:v>60.3</c:v>
                </c:pt>
                <c:pt idx="570">
                  <c:v>50.4</c:v>
                </c:pt>
                <c:pt idx="571">
                  <c:v>59.8</c:v>
                </c:pt>
                <c:pt idx="572">
                  <c:v>22.8</c:v>
                </c:pt>
                <c:pt idx="573">
                  <c:v>74</c:v>
                </c:pt>
                <c:pt idx="574">
                  <c:v>64.3</c:v>
                </c:pt>
                <c:pt idx="575">
                  <c:v>80.5</c:v>
                </c:pt>
                <c:pt idx="576">
                  <c:v>74.400000000000006</c:v>
                </c:pt>
                <c:pt idx="577">
                  <c:v>70.5</c:v>
                </c:pt>
                <c:pt idx="578">
                  <c:v>87.8</c:v>
                </c:pt>
                <c:pt idx="579">
                  <c:v>75</c:v>
                </c:pt>
                <c:pt idx="580">
                  <c:v>97.9</c:v>
                </c:pt>
                <c:pt idx="581">
                  <c:v>77.2</c:v>
                </c:pt>
                <c:pt idx="582">
                  <c:v>72.099999999999994</c:v>
                </c:pt>
                <c:pt idx="583">
                  <c:v>81.2</c:v>
                </c:pt>
                <c:pt idx="584">
                  <c:v>62</c:v>
                </c:pt>
                <c:pt idx="585">
                  <c:v>79.5</c:v>
                </c:pt>
                <c:pt idx="586">
                  <c:v>90.3</c:v>
                </c:pt>
                <c:pt idx="587">
                  <c:v>91.5</c:v>
                </c:pt>
                <c:pt idx="588">
                  <c:v>65.599999999999994</c:v>
                </c:pt>
                <c:pt idx="589">
                  <c:v>67.7</c:v>
                </c:pt>
                <c:pt idx="590">
                  <c:v>95.2</c:v>
                </c:pt>
                <c:pt idx="591">
                  <c:v>96</c:v>
                </c:pt>
                <c:pt idx="592">
                  <c:v>73.400000000000006</c:v>
                </c:pt>
                <c:pt idx="593">
                  <c:v>90.6</c:v>
                </c:pt>
                <c:pt idx="594">
                  <c:v>91.3</c:v>
                </c:pt>
                <c:pt idx="595">
                  <c:v>82.2</c:v>
                </c:pt>
                <c:pt idx="596">
                  <c:v>87</c:v>
                </c:pt>
                <c:pt idx="597">
                  <c:v>78</c:v>
                </c:pt>
                <c:pt idx="598">
                  <c:v>97.9</c:v>
                </c:pt>
                <c:pt idx="599">
                  <c:v>91.4</c:v>
                </c:pt>
                <c:pt idx="600">
                  <c:v>75.3</c:v>
                </c:pt>
                <c:pt idx="601">
                  <c:v>90.8</c:v>
                </c:pt>
                <c:pt idx="602">
                  <c:v>79.599999999999994</c:v>
                </c:pt>
                <c:pt idx="603">
                  <c:v>71.900000000000006</c:v>
                </c:pt>
                <c:pt idx="604">
                  <c:v>73.2</c:v>
                </c:pt>
                <c:pt idx="605">
                  <c:v>93.3</c:v>
                </c:pt>
                <c:pt idx="606">
                  <c:v>94.2</c:v>
                </c:pt>
                <c:pt idx="607">
                  <c:v>96.7</c:v>
                </c:pt>
                <c:pt idx="608">
                  <c:v>74.400000000000006</c:v>
                </c:pt>
                <c:pt idx="609">
                  <c:v>69.599999999999994</c:v>
                </c:pt>
                <c:pt idx="610">
                  <c:v>93.7</c:v>
                </c:pt>
                <c:pt idx="611">
                  <c:v>91.9</c:v>
                </c:pt>
                <c:pt idx="612">
                  <c:v>79.2</c:v>
                </c:pt>
                <c:pt idx="613">
                  <c:v>84.8</c:v>
                </c:pt>
                <c:pt idx="614">
                  <c:v>82.3</c:v>
                </c:pt>
                <c:pt idx="615">
                  <c:v>80.3</c:v>
                </c:pt>
                <c:pt idx="616">
                  <c:v>83.4</c:v>
                </c:pt>
                <c:pt idx="617">
                  <c:v>77.8</c:v>
                </c:pt>
                <c:pt idx="618">
                  <c:v>94.6</c:v>
                </c:pt>
                <c:pt idx="619">
                  <c:v>90.2</c:v>
                </c:pt>
                <c:pt idx="620">
                  <c:v>80.400000000000006</c:v>
                </c:pt>
                <c:pt idx="621">
                  <c:v>77.5</c:v>
                </c:pt>
                <c:pt idx="622">
                  <c:v>62.4</c:v>
                </c:pt>
                <c:pt idx="623">
                  <c:v>84.5</c:v>
                </c:pt>
                <c:pt idx="624">
                  <c:v>66.099999999999994</c:v>
                </c:pt>
                <c:pt idx="625">
                  <c:v>74</c:v>
                </c:pt>
                <c:pt idx="626">
                  <c:v>86.2</c:v>
                </c:pt>
                <c:pt idx="627">
                  <c:v>95</c:v>
                </c:pt>
                <c:pt idx="628">
                  <c:v>90.7</c:v>
                </c:pt>
                <c:pt idx="629">
                  <c:v>70.3</c:v>
                </c:pt>
                <c:pt idx="630">
                  <c:v>93.4</c:v>
                </c:pt>
                <c:pt idx="631">
                  <c:v>76.7</c:v>
                </c:pt>
                <c:pt idx="632">
                  <c:v>73.900000000000006</c:v>
                </c:pt>
                <c:pt idx="633">
                  <c:v>76.599999999999994</c:v>
                </c:pt>
                <c:pt idx="634">
                  <c:v>79.900000000000006</c:v>
                </c:pt>
                <c:pt idx="635">
                  <c:v>94.9</c:v>
                </c:pt>
              </c:numCache>
            </c:numRef>
          </c:xVal>
          <c:yVal>
            <c:numRef>
              <c:f>NFP!$B$2:$B$637</c:f>
              <c:numCache>
                <c:formatCode>General</c:formatCode>
                <c:ptCount val="636"/>
                <c:pt idx="0">
                  <c:v>16192</c:v>
                </c:pt>
                <c:pt idx="1">
                  <c:v>7540</c:v>
                </c:pt>
                <c:pt idx="2">
                  <c:v>14455</c:v>
                </c:pt>
                <c:pt idx="3">
                  <c:v>15654</c:v>
                </c:pt>
                <c:pt idx="4">
                  <c:v>9567</c:v>
                </c:pt>
                <c:pt idx="5">
                  <c:v>14212</c:v>
                </c:pt>
                <c:pt idx="6">
                  <c:v>23093</c:v>
                </c:pt>
                <c:pt idx="7">
                  <c:v>11789</c:v>
                </c:pt>
                <c:pt idx="8">
                  <c:v>13534</c:v>
                </c:pt>
                <c:pt idx="9">
                  <c:v>13582</c:v>
                </c:pt>
                <c:pt idx="10">
                  <c:v>25035</c:v>
                </c:pt>
                <c:pt idx="11">
                  <c:v>24523</c:v>
                </c:pt>
                <c:pt idx="12">
                  <c:v>8302</c:v>
                </c:pt>
                <c:pt idx="13">
                  <c:v>12945</c:v>
                </c:pt>
                <c:pt idx="14">
                  <c:v>14331</c:v>
                </c:pt>
                <c:pt idx="15">
                  <c:v>12385</c:v>
                </c:pt>
                <c:pt idx="16">
                  <c:v>11232</c:v>
                </c:pt>
                <c:pt idx="17">
                  <c:v>11721</c:v>
                </c:pt>
                <c:pt idx="18">
                  <c:v>18025</c:v>
                </c:pt>
                <c:pt idx="19">
                  <c:v>22356</c:v>
                </c:pt>
                <c:pt idx="20">
                  <c:v>17595</c:v>
                </c:pt>
                <c:pt idx="21">
                  <c:v>32869</c:v>
                </c:pt>
                <c:pt idx="22">
                  <c:v>19939</c:v>
                </c:pt>
                <c:pt idx="23">
                  <c:v>21477</c:v>
                </c:pt>
                <c:pt idx="24">
                  <c:v>16662</c:v>
                </c:pt>
                <c:pt idx="25">
                  <c:v>15418</c:v>
                </c:pt>
                <c:pt idx="26">
                  <c:v>22910</c:v>
                </c:pt>
                <c:pt idx="27">
                  <c:v>19811</c:v>
                </c:pt>
                <c:pt idx="28">
                  <c:v>27212</c:v>
                </c:pt>
                <c:pt idx="29">
                  <c:v>11626</c:v>
                </c:pt>
                <c:pt idx="30">
                  <c:v>19558</c:v>
                </c:pt>
                <c:pt idx="31">
                  <c:v>20611</c:v>
                </c:pt>
                <c:pt idx="32">
                  <c:v>20756</c:v>
                </c:pt>
                <c:pt idx="33">
                  <c:v>38373</c:v>
                </c:pt>
                <c:pt idx="34">
                  <c:v>15260</c:v>
                </c:pt>
                <c:pt idx="35">
                  <c:v>21244</c:v>
                </c:pt>
                <c:pt idx="36">
                  <c:v>20664</c:v>
                </c:pt>
                <c:pt idx="37">
                  <c:v>30711</c:v>
                </c:pt>
                <c:pt idx="38">
                  <c:v>26315</c:v>
                </c:pt>
                <c:pt idx="39">
                  <c:v>22334</c:v>
                </c:pt>
                <c:pt idx="40">
                  <c:v>15583</c:v>
                </c:pt>
                <c:pt idx="41">
                  <c:v>36589</c:v>
                </c:pt>
                <c:pt idx="42">
                  <c:v>14217</c:v>
                </c:pt>
                <c:pt idx="43">
                  <c:v>19896</c:v>
                </c:pt>
                <c:pt idx="44">
                  <c:v>30133</c:v>
                </c:pt>
                <c:pt idx="45">
                  <c:v>19311</c:v>
                </c:pt>
                <c:pt idx="46">
                  <c:v>16990</c:v>
                </c:pt>
                <c:pt idx="47">
                  <c:v>6726</c:v>
                </c:pt>
                <c:pt idx="48">
                  <c:v>11079</c:v>
                </c:pt>
                <c:pt idx="49">
                  <c:v>21683</c:v>
                </c:pt>
                <c:pt idx="50">
                  <c:v>16640</c:v>
                </c:pt>
                <c:pt idx="51">
                  <c:v>7972</c:v>
                </c:pt>
                <c:pt idx="52">
                  <c:v>8330</c:v>
                </c:pt>
                <c:pt idx="53">
                  <c:v>14264</c:v>
                </c:pt>
                <c:pt idx="54">
                  <c:v>20936</c:v>
                </c:pt>
                <c:pt idx="55">
                  <c:v>15429</c:v>
                </c:pt>
                <c:pt idx="56">
                  <c:v>32710</c:v>
                </c:pt>
                <c:pt idx="57">
                  <c:v>22756</c:v>
                </c:pt>
                <c:pt idx="58">
                  <c:v>16613</c:v>
                </c:pt>
                <c:pt idx="59">
                  <c:v>29351</c:v>
                </c:pt>
                <c:pt idx="60">
                  <c:v>12283</c:v>
                </c:pt>
                <c:pt idx="61">
                  <c:v>19407</c:v>
                </c:pt>
                <c:pt idx="62">
                  <c:v>13418</c:v>
                </c:pt>
                <c:pt idx="63">
                  <c:v>12262</c:v>
                </c:pt>
                <c:pt idx="64">
                  <c:v>17018</c:v>
                </c:pt>
                <c:pt idx="65">
                  <c:v>17869</c:v>
                </c:pt>
                <c:pt idx="66">
                  <c:v>19764</c:v>
                </c:pt>
                <c:pt idx="67">
                  <c:v>20158</c:v>
                </c:pt>
                <c:pt idx="68">
                  <c:v>12606</c:v>
                </c:pt>
                <c:pt idx="69">
                  <c:v>11136</c:v>
                </c:pt>
                <c:pt idx="70">
                  <c:v>14828</c:v>
                </c:pt>
                <c:pt idx="71">
                  <c:v>14745</c:v>
                </c:pt>
                <c:pt idx="72">
                  <c:v>17465</c:v>
                </c:pt>
                <c:pt idx="73">
                  <c:v>6617</c:v>
                </c:pt>
                <c:pt idx="74">
                  <c:v>21773</c:v>
                </c:pt>
                <c:pt idx="75">
                  <c:v>13303</c:v>
                </c:pt>
                <c:pt idx="76">
                  <c:v>9660</c:v>
                </c:pt>
                <c:pt idx="77">
                  <c:v>16519</c:v>
                </c:pt>
                <c:pt idx="78">
                  <c:v>9683</c:v>
                </c:pt>
                <c:pt idx="79">
                  <c:v>17618</c:v>
                </c:pt>
                <c:pt idx="80">
                  <c:v>33409</c:v>
                </c:pt>
                <c:pt idx="81">
                  <c:v>14003</c:v>
                </c:pt>
                <c:pt idx="82">
                  <c:v>17478</c:v>
                </c:pt>
                <c:pt idx="83">
                  <c:v>9912</c:v>
                </c:pt>
                <c:pt idx="84">
                  <c:v>25517</c:v>
                </c:pt>
                <c:pt idx="85">
                  <c:v>15493</c:v>
                </c:pt>
                <c:pt idx="86">
                  <c:v>17519</c:v>
                </c:pt>
                <c:pt idx="87">
                  <c:v>13632</c:v>
                </c:pt>
                <c:pt idx="88">
                  <c:v>21611</c:v>
                </c:pt>
                <c:pt idx="89">
                  <c:v>6855</c:v>
                </c:pt>
                <c:pt idx="90">
                  <c:v>10126</c:v>
                </c:pt>
                <c:pt idx="91">
                  <c:v>14120</c:v>
                </c:pt>
                <c:pt idx="92">
                  <c:v>11960</c:v>
                </c:pt>
                <c:pt idx="93">
                  <c:v>25955</c:v>
                </c:pt>
                <c:pt idx="94">
                  <c:v>14453</c:v>
                </c:pt>
                <c:pt idx="95">
                  <c:v>29478</c:v>
                </c:pt>
                <c:pt idx="96">
                  <c:v>19430</c:v>
                </c:pt>
                <c:pt idx="97">
                  <c:v>18049</c:v>
                </c:pt>
                <c:pt idx="98">
                  <c:v>22533</c:v>
                </c:pt>
                <c:pt idx="99">
                  <c:v>14760</c:v>
                </c:pt>
                <c:pt idx="100">
                  <c:v>8531</c:v>
                </c:pt>
                <c:pt idx="101">
                  <c:v>13379</c:v>
                </c:pt>
                <c:pt idx="102">
                  <c:v>13962</c:v>
                </c:pt>
                <c:pt idx="103">
                  <c:v>14689</c:v>
                </c:pt>
                <c:pt idx="104">
                  <c:v>9985</c:v>
                </c:pt>
                <c:pt idx="105">
                  <c:v>12325</c:v>
                </c:pt>
                <c:pt idx="106">
                  <c:v>9807</c:v>
                </c:pt>
                <c:pt idx="107">
                  <c:v>13839</c:v>
                </c:pt>
                <c:pt idx="108">
                  <c:v>15339</c:v>
                </c:pt>
                <c:pt idx="109">
                  <c:v>15589</c:v>
                </c:pt>
                <c:pt idx="110">
                  <c:v>12726</c:v>
                </c:pt>
                <c:pt idx="111">
                  <c:v>19914</c:v>
                </c:pt>
                <c:pt idx="112">
                  <c:v>13130</c:v>
                </c:pt>
                <c:pt idx="113">
                  <c:v>14861</c:v>
                </c:pt>
                <c:pt idx="114">
                  <c:v>16167</c:v>
                </c:pt>
                <c:pt idx="115">
                  <c:v>13462</c:v>
                </c:pt>
                <c:pt idx="116">
                  <c:v>14008</c:v>
                </c:pt>
                <c:pt idx="117">
                  <c:v>14811</c:v>
                </c:pt>
                <c:pt idx="118">
                  <c:v>13163</c:v>
                </c:pt>
                <c:pt idx="119">
                  <c:v>11043</c:v>
                </c:pt>
                <c:pt idx="120">
                  <c:v>9746</c:v>
                </c:pt>
                <c:pt idx="121">
                  <c:v>11984</c:v>
                </c:pt>
                <c:pt idx="122">
                  <c:v>11396</c:v>
                </c:pt>
                <c:pt idx="123">
                  <c:v>11875</c:v>
                </c:pt>
                <c:pt idx="124">
                  <c:v>12803</c:v>
                </c:pt>
                <c:pt idx="125">
                  <c:v>9811</c:v>
                </c:pt>
                <c:pt idx="126">
                  <c:v>26943</c:v>
                </c:pt>
                <c:pt idx="127">
                  <c:v>8728</c:v>
                </c:pt>
                <c:pt idx="128">
                  <c:v>11300</c:v>
                </c:pt>
                <c:pt idx="129">
                  <c:v>11649</c:v>
                </c:pt>
                <c:pt idx="130">
                  <c:v>14347</c:v>
                </c:pt>
                <c:pt idx="131">
                  <c:v>17905</c:v>
                </c:pt>
                <c:pt idx="132">
                  <c:v>13221</c:v>
                </c:pt>
                <c:pt idx="133">
                  <c:v>12429</c:v>
                </c:pt>
                <c:pt idx="134">
                  <c:v>16267</c:v>
                </c:pt>
                <c:pt idx="135">
                  <c:v>14643</c:v>
                </c:pt>
                <c:pt idx="136">
                  <c:v>13914</c:v>
                </c:pt>
                <c:pt idx="137">
                  <c:v>15567</c:v>
                </c:pt>
                <c:pt idx="138">
                  <c:v>12675</c:v>
                </c:pt>
                <c:pt idx="139">
                  <c:v>5878</c:v>
                </c:pt>
                <c:pt idx="140">
                  <c:v>15738</c:v>
                </c:pt>
                <c:pt idx="141">
                  <c:v>16800</c:v>
                </c:pt>
                <c:pt idx="142">
                  <c:v>16595</c:v>
                </c:pt>
                <c:pt idx="143">
                  <c:v>12418</c:v>
                </c:pt>
                <c:pt idx="144">
                  <c:v>13298</c:v>
                </c:pt>
                <c:pt idx="145">
                  <c:v>14589</c:v>
                </c:pt>
                <c:pt idx="146">
                  <c:v>20380</c:v>
                </c:pt>
                <c:pt idx="147">
                  <c:v>19597</c:v>
                </c:pt>
                <c:pt idx="148">
                  <c:v>22373</c:v>
                </c:pt>
                <c:pt idx="149">
                  <c:v>13532</c:v>
                </c:pt>
                <c:pt idx="150">
                  <c:v>14362</c:v>
                </c:pt>
                <c:pt idx="151">
                  <c:v>6328</c:v>
                </c:pt>
                <c:pt idx="152">
                  <c:v>16131</c:v>
                </c:pt>
                <c:pt idx="153">
                  <c:v>16784</c:v>
                </c:pt>
                <c:pt idx="154">
                  <c:v>9899</c:v>
                </c:pt>
                <c:pt idx="155">
                  <c:v>9521</c:v>
                </c:pt>
                <c:pt idx="156">
                  <c:v>11301</c:v>
                </c:pt>
                <c:pt idx="157">
                  <c:v>10195</c:v>
                </c:pt>
                <c:pt idx="158">
                  <c:v>12952</c:v>
                </c:pt>
                <c:pt idx="159">
                  <c:v>13306</c:v>
                </c:pt>
                <c:pt idx="160">
                  <c:v>21146</c:v>
                </c:pt>
                <c:pt idx="161">
                  <c:v>18135</c:v>
                </c:pt>
                <c:pt idx="162">
                  <c:v>9696</c:v>
                </c:pt>
                <c:pt idx="163">
                  <c:v>11906</c:v>
                </c:pt>
                <c:pt idx="164">
                  <c:v>7103</c:v>
                </c:pt>
                <c:pt idx="165">
                  <c:v>9711</c:v>
                </c:pt>
                <c:pt idx="166">
                  <c:v>15382</c:v>
                </c:pt>
                <c:pt idx="167">
                  <c:v>7854</c:v>
                </c:pt>
                <c:pt idx="168">
                  <c:v>21417</c:v>
                </c:pt>
                <c:pt idx="169">
                  <c:v>15218</c:v>
                </c:pt>
                <c:pt idx="170">
                  <c:v>12488</c:v>
                </c:pt>
                <c:pt idx="171">
                  <c:v>12915</c:v>
                </c:pt>
                <c:pt idx="172">
                  <c:v>12214</c:v>
                </c:pt>
                <c:pt idx="173">
                  <c:v>11314</c:v>
                </c:pt>
                <c:pt idx="174">
                  <c:v>17505</c:v>
                </c:pt>
                <c:pt idx="175">
                  <c:v>15362</c:v>
                </c:pt>
                <c:pt idx="176">
                  <c:v>10950</c:v>
                </c:pt>
                <c:pt idx="177">
                  <c:v>19577</c:v>
                </c:pt>
                <c:pt idx="178">
                  <c:v>3317</c:v>
                </c:pt>
                <c:pt idx="179">
                  <c:v>20325</c:v>
                </c:pt>
                <c:pt idx="180">
                  <c:v>19377</c:v>
                </c:pt>
                <c:pt idx="181">
                  <c:v>17938</c:v>
                </c:pt>
                <c:pt idx="182">
                  <c:v>10006</c:v>
                </c:pt>
                <c:pt idx="183">
                  <c:v>21011</c:v>
                </c:pt>
                <c:pt idx="184">
                  <c:v>25050</c:v>
                </c:pt>
                <c:pt idx="185">
                  <c:v>19058</c:v>
                </c:pt>
                <c:pt idx="186">
                  <c:v>20960</c:v>
                </c:pt>
                <c:pt idx="187">
                  <c:v>8704</c:v>
                </c:pt>
                <c:pt idx="188">
                  <c:v>17849</c:v>
                </c:pt>
                <c:pt idx="189">
                  <c:v>23792</c:v>
                </c:pt>
                <c:pt idx="190">
                  <c:v>21613</c:v>
                </c:pt>
                <c:pt idx="191">
                  <c:v>21066</c:v>
                </c:pt>
                <c:pt idx="192">
                  <c:v>19845</c:v>
                </c:pt>
                <c:pt idx="193">
                  <c:v>14501</c:v>
                </c:pt>
                <c:pt idx="194">
                  <c:v>17538</c:v>
                </c:pt>
                <c:pt idx="195">
                  <c:v>25634</c:v>
                </c:pt>
                <c:pt idx="196">
                  <c:v>28832</c:v>
                </c:pt>
                <c:pt idx="197">
                  <c:v>11682</c:v>
                </c:pt>
                <c:pt idx="198">
                  <c:v>20291</c:v>
                </c:pt>
                <c:pt idx="199">
                  <c:v>13986</c:v>
                </c:pt>
                <c:pt idx="200">
                  <c:v>26295</c:v>
                </c:pt>
                <c:pt idx="201">
                  <c:v>23124</c:v>
                </c:pt>
                <c:pt idx="202">
                  <c:v>19193</c:v>
                </c:pt>
                <c:pt idx="203">
                  <c:v>12784</c:v>
                </c:pt>
                <c:pt idx="204">
                  <c:v>14774</c:v>
                </c:pt>
                <c:pt idx="205">
                  <c:v>13041</c:v>
                </c:pt>
                <c:pt idx="206">
                  <c:v>9108</c:v>
                </c:pt>
                <c:pt idx="207">
                  <c:v>14976</c:v>
                </c:pt>
                <c:pt idx="208">
                  <c:v>14574</c:v>
                </c:pt>
                <c:pt idx="209">
                  <c:v>16899</c:v>
                </c:pt>
                <c:pt idx="210">
                  <c:v>14570</c:v>
                </c:pt>
                <c:pt idx="211">
                  <c:v>11804</c:v>
                </c:pt>
                <c:pt idx="212">
                  <c:v>32288</c:v>
                </c:pt>
                <c:pt idx="213">
                  <c:v>8711</c:v>
                </c:pt>
                <c:pt idx="214">
                  <c:v>10080</c:v>
                </c:pt>
                <c:pt idx="215">
                  <c:v>13366</c:v>
                </c:pt>
                <c:pt idx="216">
                  <c:v>12837</c:v>
                </c:pt>
                <c:pt idx="217">
                  <c:v>15349</c:v>
                </c:pt>
                <c:pt idx="218">
                  <c:v>16000</c:v>
                </c:pt>
                <c:pt idx="219">
                  <c:v>7963</c:v>
                </c:pt>
                <c:pt idx="220">
                  <c:v>11369</c:v>
                </c:pt>
                <c:pt idx="221">
                  <c:v>16580</c:v>
                </c:pt>
                <c:pt idx="222">
                  <c:v>11251</c:v>
                </c:pt>
                <c:pt idx="223">
                  <c:v>18717</c:v>
                </c:pt>
                <c:pt idx="224">
                  <c:v>17148</c:v>
                </c:pt>
                <c:pt idx="225">
                  <c:v>14409</c:v>
                </c:pt>
                <c:pt idx="226">
                  <c:v>15009</c:v>
                </c:pt>
                <c:pt idx="227">
                  <c:v>10077</c:v>
                </c:pt>
                <c:pt idx="228">
                  <c:v>17755</c:v>
                </c:pt>
                <c:pt idx="229">
                  <c:v>24122</c:v>
                </c:pt>
                <c:pt idx="230">
                  <c:v>21685</c:v>
                </c:pt>
                <c:pt idx="231">
                  <c:v>18924</c:v>
                </c:pt>
                <c:pt idx="232">
                  <c:v>11245</c:v>
                </c:pt>
                <c:pt idx="233">
                  <c:v>10833</c:v>
                </c:pt>
                <c:pt idx="234">
                  <c:v>7493</c:v>
                </c:pt>
                <c:pt idx="235">
                  <c:v>10240</c:v>
                </c:pt>
                <c:pt idx="236">
                  <c:v>14392</c:v>
                </c:pt>
                <c:pt idx="237">
                  <c:v>10514</c:v>
                </c:pt>
                <c:pt idx="238">
                  <c:v>13225</c:v>
                </c:pt>
                <c:pt idx="239">
                  <c:v>15715</c:v>
                </c:pt>
                <c:pt idx="240">
                  <c:v>14336</c:v>
                </c:pt>
                <c:pt idx="241">
                  <c:v>23572</c:v>
                </c:pt>
                <c:pt idx="242">
                  <c:v>12959</c:v>
                </c:pt>
                <c:pt idx="243">
                  <c:v>11673</c:v>
                </c:pt>
                <c:pt idx="244">
                  <c:v>25706</c:v>
                </c:pt>
                <c:pt idx="245">
                  <c:v>13323</c:v>
                </c:pt>
                <c:pt idx="246">
                  <c:v>11420</c:v>
                </c:pt>
                <c:pt idx="247">
                  <c:v>11457</c:v>
                </c:pt>
                <c:pt idx="248">
                  <c:v>13649</c:v>
                </c:pt>
                <c:pt idx="249">
                  <c:v>10419</c:v>
                </c:pt>
                <c:pt idx="250">
                  <c:v>20209</c:v>
                </c:pt>
                <c:pt idx="251">
                  <c:v>18551</c:v>
                </c:pt>
                <c:pt idx="252">
                  <c:v>14421</c:v>
                </c:pt>
                <c:pt idx="253">
                  <c:v>18799</c:v>
                </c:pt>
                <c:pt idx="254">
                  <c:v>15169</c:v>
                </c:pt>
                <c:pt idx="255">
                  <c:v>28878</c:v>
                </c:pt>
                <c:pt idx="256">
                  <c:v>22717</c:v>
                </c:pt>
                <c:pt idx="257">
                  <c:v>20267</c:v>
                </c:pt>
                <c:pt idx="258">
                  <c:v>17775</c:v>
                </c:pt>
                <c:pt idx="259">
                  <c:v>16021</c:v>
                </c:pt>
                <c:pt idx="260">
                  <c:v>9263</c:v>
                </c:pt>
                <c:pt idx="261">
                  <c:v>11127</c:v>
                </c:pt>
                <c:pt idx="262">
                  <c:v>18481</c:v>
                </c:pt>
                <c:pt idx="263">
                  <c:v>21137</c:v>
                </c:pt>
                <c:pt idx="264">
                  <c:v>17235</c:v>
                </c:pt>
                <c:pt idx="265">
                  <c:v>22953</c:v>
                </c:pt>
                <c:pt idx="266">
                  <c:v>11737</c:v>
                </c:pt>
                <c:pt idx="267">
                  <c:v>8459</c:v>
                </c:pt>
                <c:pt idx="268">
                  <c:v>17922</c:v>
                </c:pt>
                <c:pt idx="269">
                  <c:v>11790</c:v>
                </c:pt>
                <c:pt idx="270">
                  <c:v>19074</c:v>
                </c:pt>
                <c:pt idx="271">
                  <c:v>14727</c:v>
                </c:pt>
                <c:pt idx="272">
                  <c:v>25511</c:v>
                </c:pt>
                <c:pt idx="273">
                  <c:v>18790</c:v>
                </c:pt>
                <c:pt idx="274">
                  <c:v>14093</c:v>
                </c:pt>
                <c:pt idx="275">
                  <c:v>11083</c:v>
                </c:pt>
                <c:pt idx="276">
                  <c:v>6213</c:v>
                </c:pt>
                <c:pt idx="277">
                  <c:v>15244</c:v>
                </c:pt>
                <c:pt idx="278">
                  <c:v>12090</c:v>
                </c:pt>
                <c:pt idx="279">
                  <c:v>12493</c:v>
                </c:pt>
                <c:pt idx="280">
                  <c:v>20693</c:v>
                </c:pt>
                <c:pt idx="281">
                  <c:v>9942</c:v>
                </c:pt>
                <c:pt idx="282">
                  <c:v>11502</c:v>
                </c:pt>
                <c:pt idx="283">
                  <c:v>16638</c:v>
                </c:pt>
                <c:pt idx="284">
                  <c:v>17970</c:v>
                </c:pt>
                <c:pt idx="285">
                  <c:v>19327</c:v>
                </c:pt>
                <c:pt idx="286">
                  <c:v>10118</c:v>
                </c:pt>
                <c:pt idx="287">
                  <c:v>11856</c:v>
                </c:pt>
                <c:pt idx="288">
                  <c:v>24786</c:v>
                </c:pt>
                <c:pt idx="289">
                  <c:v>13484</c:v>
                </c:pt>
                <c:pt idx="290">
                  <c:v>19333</c:v>
                </c:pt>
                <c:pt idx="291">
                  <c:v>16264</c:v>
                </c:pt>
                <c:pt idx="292">
                  <c:v>14696</c:v>
                </c:pt>
                <c:pt idx="293">
                  <c:v>12621</c:v>
                </c:pt>
                <c:pt idx="294">
                  <c:v>18796</c:v>
                </c:pt>
                <c:pt idx="295">
                  <c:v>21691</c:v>
                </c:pt>
                <c:pt idx="296">
                  <c:v>15565</c:v>
                </c:pt>
                <c:pt idx="297">
                  <c:v>11805</c:v>
                </c:pt>
                <c:pt idx="298">
                  <c:v>14473</c:v>
                </c:pt>
                <c:pt idx="299">
                  <c:v>21690</c:v>
                </c:pt>
                <c:pt idx="300">
                  <c:v>17680</c:v>
                </c:pt>
                <c:pt idx="301">
                  <c:v>10723</c:v>
                </c:pt>
                <c:pt idx="302">
                  <c:v>12341</c:v>
                </c:pt>
                <c:pt idx="303">
                  <c:v>12229</c:v>
                </c:pt>
                <c:pt idx="304">
                  <c:v>14427</c:v>
                </c:pt>
                <c:pt idx="305">
                  <c:v>11951</c:v>
                </c:pt>
                <c:pt idx="306">
                  <c:v>28836</c:v>
                </c:pt>
                <c:pt idx="307">
                  <c:v>25178</c:v>
                </c:pt>
                <c:pt idx="308">
                  <c:v>3110</c:v>
                </c:pt>
                <c:pt idx="309">
                  <c:v>15887</c:v>
                </c:pt>
                <c:pt idx="310">
                  <c:v>15373</c:v>
                </c:pt>
                <c:pt idx="311">
                  <c:v>12254</c:v>
                </c:pt>
                <c:pt idx="312">
                  <c:v>16749</c:v>
                </c:pt>
                <c:pt idx="313">
                  <c:v>10816</c:v>
                </c:pt>
                <c:pt idx="314">
                  <c:v>14588</c:v>
                </c:pt>
                <c:pt idx="315">
                  <c:v>18420</c:v>
                </c:pt>
                <c:pt idx="316">
                  <c:v>9585</c:v>
                </c:pt>
                <c:pt idx="317">
                  <c:v>8398</c:v>
                </c:pt>
                <c:pt idx="318">
                  <c:v>24599</c:v>
                </c:pt>
                <c:pt idx="319">
                  <c:v>23131</c:v>
                </c:pt>
                <c:pt idx="320">
                  <c:v>11580</c:v>
                </c:pt>
                <c:pt idx="321">
                  <c:v>23158</c:v>
                </c:pt>
                <c:pt idx="322">
                  <c:v>11559</c:v>
                </c:pt>
                <c:pt idx="323">
                  <c:v>7482</c:v>
                </c:pt>
                <c:pt idx="324">
                  <c:v>6200</c:v>
                </c:pt>
                <c:pt idx="325">
                  <c:v>15706</c:v>
                </c:pt>
                <c:pt idx="326">
                  <c:v>22962</c:v>
                </c:pt>
                <c:pt idx="327">
                  <c:v>17773</c:v>
                </c:pt>
                <c:pt idx="328">
                  <c:v>18070</c:v>
                </c:pt>
                <c:pt idx="329">
                  <c:v>10477</c:v>
                </c:pt>
                <c:pt idx="330">
                  <c:v>15692</c:v>
                </c:pt>
                <c:pt idx="331">
                  <c:v>2311</c:v>
                </c:pt>
                <c:pt idx="332">
                  <c:v>20188</c:v>
                </c:pt>
                <c:pt idx="333">
                  <c:v>21040</c:v>
                </c:pt>
                <c:pt idx="334">
                  <c:v>21461</c:v>
                </c:pt>
                <c:pt idx="335">
                  <c:v>13740</c:v>
                </c:pt>
                <c:pt idx="336">
                  <c:v>13210</c:v>
                </c:pt>
                <c:pt idx="337">
                  <c:v>15001</c:v>
                </c:pt>
                <c:pt idx="338">
                  <c:v>13244</c:v>
                </c:pt>
                <c:pt idx="339">
                  <c:v>11941</c:v>
                </c:pt>
                <c:pt idx="340">
                  <c:v>15181</c:v>
                </c:pt>
                <c:pt idx="341">
                  <c:v>16939</c:v>
                </c:pt>
                <c:pt idx="342">
                  <c:v>19938</c:v>
                </c:pt>
                <c:pt idx="343">
                  <c:v>17087</c:v>
                </c:pt>
                <c:pt idx="344">
                  <c:v>12884</c:v>
                </c:pt>
                <c:pt idx="345">
                  <c:v>7603</c:v>
                </c:pt>
                <c:pt idx="346">
                  <c:v>19131</c:v>
                </c:pt>
                <c:pt idx="347">
                  <c:v>14981</c:v>
                </c:pt>
                <c:pt idx="348">
                  <c:v>14029</c:v>
                </c:pt>
                <c:pt idx="349">
                  <c:v>24372</c:v>
                </c:pt>
                <c:pt idx="350">
                  <c:v>11470</c:v>
                </c:pt>
                <c:pt idx="351">
                  <c:v>14717</c:v>
                </c:pt>
                <c:pt idx="352">
                  <c:v>14019</c:v>
                </c:pt>
                <c:pt idx="353">
                  <c:v>10608</c:v>
                </c:pt>
                <c:pt idx="354">
                  <c:v>8387</c:v>
                </c:pt>
                <c:pt idx="355">
                  <c:v>17206</c:v>
                </c:pt>
                <c:pt idx="356">
                  <c:v>13331</c:v>
                </c:pt>
                <c:pt idx="357">
                  <c:v>21720</c:v>
                </c:pt>
                <c:pt idx="358">
                  <c:v>7035</c:v>
                </c:pt>
                <c:pt idx="359">
                  <c:v>11072</c:v>
                </c:pt>
                <c:pt idx="360">
                  <c:v>9349</c:v>
                </c:pt>
                <c:pt idx="361">
                  <c:v>16219</c:v>
                </c:pt>
                <c:pt idx="362">
                  <c:v>16466</c:v>
                </c:pt>
                <c:pt idx="363">
                  <c:v>14189</c:v>
                </c:pt>
                <c:pt idx="364">
                  <c:v>13899</c:v>
                </c:pt>
                <c:pt idx="365">
                  <c:v>15407</c:v>
                </c:pt>
                <c:pt idx="366">
                  <c:v>19511</c:v>
                </c:pt>
                <c:pt idx="367">
                  <c:v>11887</c:v>
                </c:pt>
                <c:pt idx="368">
                  <c:v>17655</c:v>
                </c:pt>
                <c:pt idx="369">
                  <c:v>13876</c:v>
                </c:pt>
                <c:pt idx="370">
                  <c:v>13445</c:v>
                </c:pt>
                <c:pt idx="371">
                  <c:v>12629</c:v>
                </c:pt>
                <c:pt idx="372">
                  <c:v>9770</c:v>
                </c:pt>
                <c:pt idx="373">
                  <c:v>10624</c:v>
                </c:pt>
                <c:pt idx="374">
                  <c:v>14448</c:v>
                </c:pt>
                <c:pt idx="375">
                  <c:v>12578</c:v>
                </c:pt>
                <c:pt idx="376">
                  <c:v>12180</c:v>
                </c:pt>
                <c:pt idx="377">
                  <c:v>16055</c:v>
                </c:pt>
                <c:pt idx="378">
                  <c:v>8865</c:v>
                </c:pt>
                <c:pt idx="379">
                  <c:v>11689</c:v>
                </c:pt>
                <c:pt idx="380">
                  <c:v>12323</c:v>
                </c:pt>
                <c:pt idx="381">
                  <c:v>21820</c:v>
                </c:pt>
                <c:pt idx="382">
                  <c:v>33299</c:v>
                </c:pt>
                <c:pt idx="383">
                  <c:v>17932</c:v>
                </c:pt>
                <c:pt idx="384">
                  <c:v>21356</c:v>
                </c:pt>
                <c:pt idx="385">
                  <c:v>21805</c:v>
                </c:pt>
                <c:pt idx="386">
                  <c:v>23383</c:v>
                </c:pt>
                <c:pt idx="387">
                  <c:v>11701</c:v>
                </c:pt>
                <c:pt idx="388">
                  <c:v>11033</c:v>
                </c:pt>
                <c:pt idx="389">
                  <c:v>10891</c:v>
                </c:pt>
                <c:pt idx="390">
                  <c:v>12357</c:v>
                </c:pt>
                <c:pt idx="391">
                  <c:v>18727</c:v>
                </c:pt>
                <c:pt idx="392">
                  <c:v>10412</c:v>
                </c:pt>
                <c:pt idx="393">
                  <c:v>15843</c:v>
                </c:pt>
                <c:pt idx="394">
                  <c:v>18888</c:v>
                </c:pt>
                <c:pt idx="395">
                  <c:v>13606</c:v>
                </c:pt>
                <c:pt idx="396">
                  <c:v>13544</c:v>
                </c:pt>
                <c:pt idx="397">
                  <c:v>10565</c:v>
                </c:pt>
                <c:pt idx="398">
                  <c:v>19031</c:v>
                </c:pt>
                <c:pt idx="399">
                  <c:v>14823</c:v>
                </c:pt>
                <c:pt idx="400">
                  <c:v>17541</c:v>
                </c:pt>
                <c:pt idx="401">
                  <c:v>16861</c:v>
                </c:pt>
                <c:pt idx="402">
                  <c:v>30868</c:v>
                </c:pt>
                <c:pt idx="403">
                  <c:v>18733</c:v>
                </c:pt>
                <c:pt idx="404">
                  <c:v>30014</c:v>
                </c:pt>
                <c:pt idx="405">
                  <c:v>18647</c:v>
                </c:pt>
                <c:pt idx="406">
                  <c:v>17696</c:v>
                </c:pt>
                <c:pt idx="407">
                  <c:v>15656</c:v>
                </c:pt>
                <c:pt idx="408">
                  <c:v>22491</c:v>
                </c:pt>
                <c:pt idx="409">
                  <c:v>13617</c:v>
                </c:pt>
                <c:pt idx="410">
                  <c:v>18210</c:v>
                </c:pt>
                <c:pt idx="411">
                  <c:v>15830</c:v>
                </c:pt>
                <c:pt idx="412">
                  <c:v>20065</c:v>
                </c:pt>
                <c:pt idx="413">
                  <c:v>25233</c:v>
                </c:pt>
                <c:pt idx="414">
                  <c:v>16811</c:v>
                </c:pt>
                <c:pt idx="415">
                  <c:v>11690</c:v>
                </c:pt>
                <c:pt idx="416">
                  <c:v>16201</c:v>
                </c:pt>
                <c:pt idx="417">
                  <c:v>10355</c:v>
                </c:pt>
                <c:pt idx="418">
                  <c:v>19809</c:v>
                </c:pt>
                <c:pt idx="419">
                  <c:v>14994</c:v>
                </c:pt>
                <c:pt idx="420">
                  <c:v>13180</c:v>
                </c:pt>
                <c:pt idx="421">
                  <c:v>24126</c:v>
                </c:pt>
                <c:pt idx="422">
                  <c:v>19844</c:v>
                </c:pt>
                <c:pt idx="423">
                  <c:v>18482</c:v>
                </c:pt>
                <c:pt idx="424">
                  <c:v>15744</c:v>
                </c:pt>
                <c:pt idx="425">
                  <c:v>16465</c:v>
                </c:pt>
                <c:pt idx="426">
                  <c:v>19206</c:v>
                </c:pt>
                <c:pt idx="427">
                  <c:v>14491</c:v>
                </c:pt>
                <c:pt idx="428">
                  <c:v>15063</c:v>
                </c:pt>
                <c:pt idx="429">
                  <c:v>16113</c:v>
                </c:pt>
                <c:pt idx="430">
                  <c:v>20032</c:v>
                </c:pt>
                <c:pt idx="431">
                  <c:v>17091</c:v>
                </c:pt>
                <c:pt idx="432">
                  <c:v>17650</c:v>
                </c:pt>
                <c:pt idx="433">
                  <c:v>17196</c:v>
                </c:pt>
                <c:pt idx="434">
                  <c:v>14418</c:v>
                </c:pt>
                <c:pt idx="435">
                  <c:v>22251</c:v>
                </c:pt>
                <c:pt idx="436">
                  <c:v>26850</c:v>
                </c:pt>
                <c:pt idx="437">
                  <c:v>13021</c:v>
                </c:pt>
                <c:pt idx="438">
                  <c:v>18158</c:v>
                </c:pt>
                <c:pt idx="439">
                  <c:v>14448</c:v>
                </c:pt>
                <c:pt idx="440">
                  <c:v>14518</c:v>
                </c:pt>
                <c:pt idx="441">
                  <c:v>17400</c:v>
                </c:pt>
                <c:pt idx="442">
                  <c:v>15347</c:v>
                </c:pt>
                <c:pt idx="443">
                  <c:v>18026</c:v>
                </c:pt>
                <c:pt idx="444">
                  <c:v>14437</c:v>
                </c:pt>
                <c:pt idx="445">
                  <c:v>18550</c:v>
                </c:pt>
                <c:pt idx="446">
                  <c:v>11411</c:v>
                </c:pt>
                <c:pt idx="447">
                  <c:v>12631</c:v>
                </c:pt>
                <c:pt idx="448">
                  <c:v>19619</c:v>
                </c:pt>
                <c:pt idx="449">
                  <c:v>17381</c:v>
                </c:pt>
                <c:pt idx="450">
                  <c:v>14481</c:v>
                </c:pt>
                <c:pt idx="451">
                  <c:v>5732</c:v>
                </c:pt>
                <c:pt idx="452">
                  <c:v>20827</c:v>
                </c:pt>
                <c:pt idx="453">
                  <c:v>21231</c:v>
                </c:pt>
                <c:pt idx="454">
                  <c:v>14058</c:v>
                </c:pt>
                <c:pt idx="455">
                  <c:v>29975</c:v>
                </c:pt>
                <c:pt idx="456">
                  <c:v>11327</c:v>
                </c:pt>
                <c:pt idx="457">
                  <c:v>9326</c:v>
                </c:pt>
                <c:pt idx="458">
                  <c:v>21753</c:v>
                </c:pt>
                <c:pt idx="459">
                  <c:v>14338</c:v>
                </c:pt>
                <c:pt idx="460">
                  <c:v>15964</c:v>
                </c:pt>
                <c:pt idx="461">
                  <c:v>12723</c:v>
                </c:pt>
                <c:pt idx="462">
                  <c:v>10936</c:v>
                </c:pt>
                <c:pt idx="463">
                  <c:v>14066</c:v>
                </c:pt>
                <c:pt idx="464">
                  <c:v>20413</c:v>
                </c:pt>
                <c:pt idx="465">
                  <c:v>13834</c:v>
                </c:pt>
                <c:pt idx="466">
                  <c:v>13760</c:v>
                </c:pt>
                <c:pt idx="467">
                  <c:v>18606</c:v>
                </c:pt>
                <c:pt idx="468">
                  <c:v>6039</c:v>
                </c:pt>
                <c:pt idx="469">
                  <c:v>32858</c:v>
                </c:pt>
                <c:pt idx="470">
                  <c:v>11694</c:v>
                </c:pt>
                <c:pt idx="471">
                  <c:v>13749</c:v>
                </c:pt>
                <c:pt idx="472">
                  <c:v>16162</c:v>
                </c:pt>
                <c:pt idx="473">
                  <c:v>24674</c:v>
                </c:pt>
                <c:pt idx="474">
                  <c:v>9281</c:v>
                </c:pt>
                <c:pt idx="475">
                  <c:v>9571</c:v>
                </c:pt>
                <c:pt idx="476">
                  <c:v>8712</c:v>
                </c:pt>
                <c:pt idx="477">
                  <c:v>11003</c:v>
                </c:pt>
                <c:pt idx="478">
                  <c:v>24082</c:v>
                </c:pt>
                <c:pt idx="479">
                  <c:v>16096</c:v>
                </c:pt>
                <c:pt idx="480">
                  <c:v>12316</c:v>
                </c:pt>
                <c:pt idx="481">
                  <c:v>14398</c:v>
                </c:pt>
                <c:pt idx="482">
                  <c:v>21445</c:v>
                </c:pt>
                <c:pt idx="483">
                  <c:v>7677</c:v>
                </c:pt>
                <c:pt idx="484">
                  <c:v>10491</c:v>
                </c:pt>
                <c:pt idx="485">
                  <c:v>10523</c:v>
                </c:pt>
                <c:pt idx="486">
                  <c:v>10434</c:v>
                </c:pt>
                <c:pt idx="487">
                  <c:v>8912</c:v>
                </c:pt>
                <c:pt idx="488">
                  <c:v>14579</c:v>
                </c:pt>
                <c:pt idx="489">
                  <c:v>14249</c:v>
                </c:pt>
                <c:pt idx="490">
                  <c:v>14774</c:v>
                </c:pt>
                <c:pt idx="491">
                  <c:v>8426</c:v>
                </c:pt>
                <c:pt idx="492">
                  <c:v>12508</c:v>
                </c:pt>
                <c:pt idx="493">
                  <c:v>13436</c:v>
                </c:pt>
                <c:pt idx="494">
                  <c:v>18544</c:v>
                </c:pt>
                <c:pt idx="495">
                  <c:v>26027</c:v>
                </c:pt>
                <c:pt idx="496">
                  <c:v>20980</c:v>
                </c:pt>
                <c:pt idx="497">
                  <c:v>13804</c:v>
                </c:pt>
                <c:pt idx="498">
                  <c:v>14124</c:v>
                </c:pt>
                <c:pt idx="499">
                  <c:v>18421</c:v>
                </c:pt>
                <c:pt idx="500">
                  <c:v>11278</c:v>
                </c:pt>
                <c:pt idx="501">
                  <c:v>13401</c:v>
                </c:pt>
                <c:pt idx="502">
                  <c:v>14248</c:v>
                </c:pt>
                <c:pt idx="503">
                  <c:v>8232</c:v>
                </c:pt>
                <c:pt idx="504">
                  <c:v>19487</c:v>
                </c:pt>
                <c:pt idx="505">
                  <c:v>13954</c:v>
                </c:pt>
                <c:pt idx="506">
                  <c:v>15570</c:v>
                </c:pt>
                <c:pt idx="507">
                  <c:v>13165</c:v>
                </c:pt>
                <c:pt idx="508">
                  <c:v>10533</c:v>
                </c:pt>
                <c:pt idx="509">
                  <c:v>6903</c:v>
                </c:pt>
                <c:pt idx="510">
                  <c:v>12066</c:v>
                </c:pt>
                <c:pt idx="511">
                  <c:v>13144</c:v>
                </c:pt>
                <c:pt idx="512">
                  <c:v>12544</c:v>
                </c:pt>
                <c:pt idx="513">
                  <c:v>11845</c:v>
                </c:pt>
                <c:pt idx="514">
                  <c:v>14961</c:v>
                </c:pt>
                <c:pt idx="515">
                  <c:v>12274</c:v>
                </c:pt>
                <c:pt idx="516">
                  <c:v>11699</c:v>
                </c:pt>
                <c:pt idx="517">
                  <c:v>13235</c:v>
                </c:pt>
                <c:pt idx="518">
                  <c:v>11344</c:v>
                </c:pt>
                <c:pt idx="519">
                  <c:v>12959</c:v>
                </c:pt>
                <c:pt idx="520">
                  <c:v>7945</c:v>
                </c:pt>
                <c:pt idx="521">
                  <c:v>15769</c:v>
                </c:pt>
                <c:pt idx="522">
                  <c:v>11627</c:v>
                </c:pt>
                <c:pt idx="523">
                  <c:v>24844</c:v>
                </c:pt>
                <c:pt idx="524">
                  <c:v>18769</c:v>
                </c:pt>
                <c:pt idx="525">
                  <c:v>17329</c:v>
                </c:pt>
                <c:pt idx="526">
                  <c:v>12786</c:v>
                </c:pt>
                <c:pt idx="527">
                  <c:v>16742</c:v>
                </c:pt>
                <c:pt idx="528">
                  <c:v>13280</c:v>
                </c:pt>
                <c:pt idx="529">
                  <c:v>12160</c:v>
                </c:pt>
                <c:pt idx="530">
                  <c:v>19359</c:v>
                </c:pt>
                <c:pt idx="531">
                  <c:v>16720</c:v>
                </c:pt>
                <c:pt idx="532">
                  <c:v>19357</c:v>
                </c:pt>
                <c:pt idx="533">
                  <c:v>22816</c:v>
                </c:pt>
                <c:pt idx="534">
                  <c:v>15450</c:v>
                </c:pt>
                <c:pt idx="535">
                  <c:v>13277</c:v>
                </c:pt>
                <c:pt idx="536">
                  <c:v>16899</c:v>
                </c:pt>
                <c:pt idx="537">
                  <c:v>16199</c:v>
                </c:pt>
                <c:pt idx="538">
                  <c:v>15594</c:v>
                </c:pt>
                <c:pt idx="539">
                  <c:v>18756</c:v>
                </c:pt>
                <c:pt idx="540">
                  <c:v>14860</c:v>
                </c:pt>
                <c:pt idx="541">
                  <c:v>24122</c:v>
                </c:pt>
                <c:pt idx="542">
                  <c:v>14361</c:v>
                </c:pt>
                <c:pt idx="543">
                  <c:v>16620</c:v>
                </c:pt>
                <c:pt idx="544">
                  <c:v>18449</c:v>
                </c:pt>
                <c:pt idx="545">
                  <c:v>15902</c:v>
                </c:pt>
                <c:pt idx="546">
                  <c:v>9574</c:v>
                </c:pt>
                <c:pt idx="547">
                  <c:v>16984</c:v>
                </c:pt>
                <c:pt idx="548">
                  <c:v>21229</c:v>
                </c:pt>
                <c:pt idx="549">
                  <c:v>15560</c:v>
                </c:pt>
                <c:pt idx="550">
                  <c:v>12907</c:v>
                </c:pt>
                <c:pt idx="551">
                  <c:v>20638</c:v>
                </c:pt>
                <c:pt idx="552">
                  <c:v>16765</c:v>
                </c:pt>
                <c:pt idx="553">
                  <c:v>14268</c:v>
                </c:pt>
                <c:pt idx="554">
                  <c:v>12614</c:v>
                </c:pt>
                <c:pt idx="555">
                  <c:v>8831</c:v>
                </c:pt>
                <c:pt idx="556">
                  <c:v>15121</c:v>
                </c:pt>
                <c:pt idx="557">
                  <c:v>26329</c:v>
                </c:pt>
                <c:pt idx="558">
                  <c:v>13519</c:v>
                </c:pt>
                <c:pt idx="559">
                  <c:v>12666</c:v>
                </c:pt>
                <c:pt idx="560">
                  <c:v>21953</c:v>
                </c:pt>
                <c:pt idx="561">
                  <c:v>13791</c:v>
                </c:pt>
                <c:pt idx="562">
                  <c:v>20496</c:v>
                </c:pt>
                <c:pt idx="563">
                  <c:v>14744</c:v>
                </c:pt>
                <c:pt idx="564">
                  <c:v>13734</c:v>
                </c:pt>
                <c:pt idx="565">
                  <c:v>15630</c:v>
                </c:pt>
                <c:pt idx="566">
                  <c:v>12312</c:v>
                </c:pt>
                <c:pt idx="567">
                  <c:v>19048</c:v>
                </c:pt>
                <c:pt idx="568">
                  <c:v>11487</c:v>
                </c:pt>
                <c:pt idx="569">
                  <c:v>14614</c:v>
                </c:pt>
                <c:pt idx="570">
                  <c:v>13370</c:v>
                </c:pt>
                <c:pt idx="571">
                  <c:v>18918</c:v>
                </c:pt>
                <c:pt idx="572">
                  <c:v>7486</c:v>
                </c:pt>
                <c:pt idx="573">
                  <c:v>12825</c:v>
                </c:pt>
                <c:pt idx="574">
                  <c:v>13221</c:v>
                </c:pt>
                <c:pt idx="575">
                  <c:v>11931</c:v>
                </c:pt>
                <c:pt idx="576">
                  <c:v>14087</c:v>
                </c:pt>
                <c:pt idx="577">
                  <c:v>37432</c:v>
                </c:pt>
                <c:pt idx="578">
                  <c:v>13520</c:v>
                </c:pt>
                <c:pt idx="579">
                  <c:v>23277</c:v>
                </c:pt>
                <c:pt idx="580">
                  <c:v>6516</c:v>
                </c:pt>
                <c:pt idx="581">
                  <c:v>32461</c:v>
                </c:pt>
                <c:pt idx="582">
                  <c:v>27508</c:v>
                </c:pt>
                <c:pt idx="583">
                  <c:v>16739</c:v>
                </c:pt>
                <c:pt idx="584">
                  <c:v>18286</c:v>
                </c:pt>
                <c:pt idx="585">
                  <c:v>17402</c:v>
                </c:pt>
                <c:pt idx="586">
                  <c:v>13091</c:v>
                </c:pt>
                <c:pt idx="587">
                  <c:v>6788</c:v>
                </c:pt>
                <c:pt idx="588">
                  <c:v>12458</c:v>
                </c:pt>
                <c:pt idx="589">
                  <c:v>20623</c:v>
                </c:pt>
                <c:pt idx="590">
                  <c:v>12783</c:v>
                </c:pt>
                <c:pt idx="591">
                  <c:v>7267</c:v>
                </c:pt>
                <c:pt idx="592">
                  <c:v>16222</c:v>
                </c:pt>
                <c:pt idx="593">
                  <c:v>13688</c:v>
                </c:pt>
                <c:pt idx="594">
                  <c:v>13061</c:v>
                </c:pt>
                <c:pt idx="595">
                  <c:v>19694</c:v>
                </c:pt>
                <c:pt idx="596">
                  <c:v>11154</c:v>
                </c:pt>
                <c:pt idx="597">
                  <c:v>15411</c:v>
                </c:pt>
                <c:pt idx="598">
                  <c:v>2170</c:v>
                </c:pt>
                <c:pt idx="599">
                  <c:v>3400</c:v>
                </c:pt>
                <c:pt idx="600">
                  <c:v>19820</c:v>
                </c:pt>
                <c:pt idx="601">
                  <c:v>9168</c:v>
                </c:pt>
                <c:pt idx="602">
                  <c:v>22413</c:v>
                </c:pt>
                <c:pt idx="603">
                  <c:v>16282</c:v>
                </c:pt>
                <c:pt idx="604">
                  <c:v>21076</c:v>
                </c:pt>
                <c:pt idx="605">
                  <c:v>18549</c:v>
                </c:pt>
                <c:pt idx="606">
                  <c:v>4007</c:v>
                </c:pt>
                <c:pt idx="607">
                  <c:v>3110</c:v>
                </c:pt>
                <c:pt idx="608">
                  <c:v>17474</c:v>
                </c:pt>
                <c:pt idx="609">
                  <c:v>33310</c:v>
                </c:pt>
                <c:pt idx="610">
                  <c:v>4870</c:v>
                </c:pt>
                <c:pt idx="611">
                  <c:v>10366</c:v>
                </c:pt>
                <c:pt idx="612">
                  <c:v>18746</c:v>
                </c:pt>
                <c:pt idx="613">
                  <c:v>19612</c:v>
                </c:pt>
                <c:pt idx="614">
                  <c:v>16547</c:v>
                </c:pt>
                <c:pt idx="615">
                  <c:v>12424</c:v>
                </c:pt>
                <c:pt idx="616">
                  <c:v>13168</c:v>
                </c:pt>
                <c:pt idx="617">
                  <c:v>16668</c:v>
                </c:pt>
                <c:pt idx="618">
                  <c:v>9220</c:v>
                </c:pt>
                <c:pt idx="619">
                  <c:v>22459</c:v>
                </c:pt>
                <c:pt idx="620">
                  <c:v>15153</c:v>
                </c:pt>
                <c:pt idx="621">
                  <c:v>14678</c:v>
                </c:pt>
                <c:pt idx="622">
                  <c:v>18122</c:v>
                </c:pt>
                <c:pt idx="623">
                  <c:v>20037</c:v>
                </c:pt>
                <c:pt idx="624">
                  <c:v>33888</c:v>
                </c:pt>
                <c:pt idx="625">
                  <c:v>15944</c:v>
                </c:pt>
                <c:pt idx="626">
                  <c:v>11509</c:v>
                </c:pt>
                <c:pt idx="627">
                  <c:v>6704</c:v>
                </c:pt>
                <c:pt idx="628">
                  <c:v>3099</c:v>
                </c:pt>
                <c:pt idx="629">
                  <c:v>19464</c:v>
                </c:pt>
                <c:pt idx="630">
                  <c:v>3008</c:v>
                </c:pt>
                <c:pt idx="631">
                  <c:v>14573</c:v>
                </c:pt>
                <c:pt idx="632">
                  <c:v>16473</c:v>
                </c:pt>
                <c:pt idx="633">
                  <c:v>7247</c:v>
                </c:pt>
                <c:pt idx="634">
                  <c:v>14892</c:v>
                </c:pt>
                <c:pt idx="635">
                  <c:v>3120</c:v>
                </c:pt>
              </c:numCache>
            </c:numRef>
          </c:yVal>
          <c:bubbleSize>
            <c:numRef>
              <c:f>NFP!$D$2:$D$637</c:f>
              <c:numCache>
                <c:formatCode>General</c:formatCode>
                <c:ptCount val="636"/>
                <c:pt idx="0">
                  <c:v>16</c:v>
                </c:pt>
                <c:pt idx="1">
                  <c:v>100</c:v>
                </c:pt>
                <c:pt idx="2">
                  <c:v>32</c:v>
                </c:pt>
                <c:pt idx="3">
                  <c:v>30</c:v>
                </c:pt>
                <c:pt idx="4">
                  <c:v>81</c:v>
                </c:pt>
                <c:pt idx="5">
                  <c:v>27</c:v>
                </c:pt>
                <c:pt idx="6">
                  <c:v>33</c:v>
                </c:pt>
                <c:pt idx="7">
                  <c:v>27</c:v>
                </c:pt>
                <c:pt idx="8">
                  <c:v>82</c:v>
                </c:pt>
                <c:pt idx="9">
                  <c:v>68</c:v>
                </c:pt>
                <c:pt idx="10">
                  <c:v>21</c:v>
                </c:pt>
                <c:pt idx="11">
                  <c:v>20</c:v>
                </c:pt>
                <c:pt idx="12">
                  <c:v>19</c:v>
                </c:pt>
                <c:pt idx="13">
                  <c:v>16</c:v>
                </c:pt>
                <c:pt idx="14">
                  <c:v>24</c:v>
                </c:pt>
                <c:pt idx="15">
                  <c:v>22</c:v>
                </c:pt>
                <c:pt idx="16">
                  <c:v>38</c:v>
                </c:pt>
                <c:pt idx="17">
                  <c:v>61</c:v>
                </c:pt>
                <c:pt idx="18">
                  <c:v>16</c:v>
                </c:pt>
                <c:pt idx="19">
                  <c:v>25</c:v>
                </c:pt>
                <c:pt idx="20">
                  <c:v>32</c:v>
                </c:pt>
                <c:pt idx="21">
                  <c:v>19</c:v>
                </c:pt>
                <c:pt idx="22">
                  <c:v>13</c:v>
                </c:pt>
                <c:pt idx="23">
                  <c:v>21</c:v>
                </c:pt>
                <c:pt idx="24">
                  <c:v>41</c:v>
                </c:pt>
                <c:pt idx="25">
                  <c:v>37</c:v>
                </c:pt>
                <c:pt idx="26">
                  <c:v>15</c:v>
                </c:pt>
                <c:pt idx="27">
                  <c:v>33</c:v>
                </c:pt>
                <c:pt idx="28">
                  <c:v>53</c:v>
                </c:pt>
                <c:pt idx="29">
                  <c:v>22</c:v>
                </c:pt>
                <c:pt idx="30">
                  <c:v>34</c:v>
                </c:pt>
                <c:pt idx="31">
                  <c:v>15</c:v>
                </c:pt>
                <c:pt idx="32">
                  <c:v>15</c:v>
                </c:pt>
                <c:pt idx="33">
                  <c:v>11</c:v>
                </c:pt>
                <c:pt idx="34">
                  <c:v>26</c:v>
                </c:pt>
                <c:pt idx="35">
                  <c:v>27</c:v>
                </c:pt>
                <c:pt idx="36">
                  <c:v>24</c:v>
                </c:pt>
                <c:pt idx="37">
                  <c:v>11</c:v>
                </c:pt>
                <c:pt idx="38">
                  <c:v>35</c:v>
                </c:pt>
                <c:pt idx="39">
                  <c:v>52</c:v>
                </c:pt>
                <c:pt idx="40">
                  <c:v>13</c:v>
                </c:pt>
                <c:pt idx="41">
                  <c:v>20</c:v>
                </c:pt>
                <c:pt idx="42">
                  <c:v>32</c:v>
                </c:pt>
                <c:pt idx="43">
                  <c:v>26</c:v>
                </c:pt>
                <c:pt idx="44">
                  <c:v>8</c:v>
                </c:pt>
                <c:pt idx="45">
                  <c:v>14</c:v>
                </c:pt>
                <c:pt idx="46">
                  <c:v>39</c:v>
                </c:pt>
                <c:pt idx="47">
                  <c:v>13</c:v>
                </c:pt>
                <c:pt idx="48">
                  <c:v>13</c:v>
                </c:pt>
                <c:pt idx="49">
                  <c:v>48</c:v>
                </c:pt>
                <c:pt idx="50">
                  <c:v>28</c:v>
                </c:pt>
                <c:pt idx="51">
                  <c:v>37</c:v>
                </c:pt>
                <c:pt idx="52">
                  <c:v>10</c:v>
                </c:pt>
                <c:pt idx="53">
                  <c:v>63</c:v>
                </c:pt>
                <c:pt idx="54">
                  <c:v>47</c:v>
                </c:pt>
                <c:pt idx="55">
                  <c:v>70</c:v>
                </c:pt>
                <c:pt idx="56">
                  <c:v>11</c:v>
                </c:pt>
                <c:pt idx="57">
                  <c:v>16</c:v>
                </c:pt>
                <c:pt idx="58">
                  <c:v>77</c:v>
                </c:pt>
                <c:pt idx="59">
                  <c:v>22</c:v>
                </c:pt>
                <c:pt idx="60">
                  <c:v>16</c:v>
                </c:pt>
                <c:pt idx="61">
                  <c:v>19</c:v>
                </c:pt>
                <c:pt idx="62">
                  <c:v>68</c:v>
                </c:pt>
                <c:pt idx="63">
                  <c:v>25</c:v>
                </c:pt>
                <c:pt idx="64">
                  <c:v>27</c:v>
                </c:pt>
                <c:pt idx="65">
                  <c:v>41</c:v>
                </c:pt>
                <c:pt idx="66">
                  <c:v>23</c:v>
                </c:pt>
                <c:pt idx="67">
                  <c:v>14</c:v>
                </c:pt>
                <c:pt idx="68">
                  <c:v>31</c:v>
                </c:pt>
                <c:pt idx="69">
                  <c:v>53</c:v>
                </c:pt>
                <c:pt idx="70">
                  <c:v>24</c:v>
                </c:pt>
                <c:pt idx="71">
                  <c:v>30</c:v>
                </c:pt>
                <c:pt idx="72">
                  <c:v>15</c:v>
                </c:pt>
                <c:pt idx="73">
                  <c:v>44</c:v>
                </c:pt>
                <c:pt idx="74">
                  <c:v>57</c:v>
                </c:pt>
                <c:pt idx="75">
                  <c:v>21</c:v>
                </c:pt>
                <c:pt idx="76">
                  <c:v>39</c:v>
                </c:pt>
                <c:pt idx="77">
                  <c:v>55</c:v>
                </c:pt>
                <c:pt idx="78">
                  <c:v>43</c:v>
                </c:pt>
                <c:pt idx="79">
                  <c:v>23</c:v>
                </c:pt>
                <c:pt idx="80">
                  <c:v>50</c:v>
                </c:pt>
                <c:pt idx="81">
                  <c:v>76</c:v>
                </c:pt>
                <c:pt idx="82">
                  <c:v>36</c:v>
                </c:pt>
                <c:pt idx="83">
                  <c:v>37</c:v>
                </c:pt>
                <c:pt idx="84">
                  <c:v>39</c:v>
                </c:pt>
                <c:pt idx="85">
                  <c:v>39</c:v>
                </c:pt>
                <c:pt idx="86">
                  <c:v>23</c:v>
                </c:pt>
                <c:pt idx="87">
                  <c:v>28</c:v>
                </c:pt>
                <c:pt idx="88">
                  <c:v>28</c:v>
                </c:pt>
                <c:pt idx="89">
                  <c:v>19</c:v>
                </c:pt>
                <c:pt idx="90">
                  <c:v>32</c:v>
                </c:pt>
                <c:pt idx="91">
                  <c:v>47</c:v>
                </c:pt>
                <c:pt idx="92">
                  <c:v>20</c:v>
                </c:pt>
                <c:pt idx="93">
                  <c:v>26</c:v>
                </c:pt>
                <c:pt idx="94">
                  <c:v>33</c:v>
                </c:pt>
                <c:pt idx="95">
                  <c:v>25</c:v>
                </c:pt>
                <c:pt idx="96">
                  <c:v>21</c:v>
                </c:pt>
                <c:pt idx="97">
                  <c:v>31</c:v>
                </c:pt>
                <c:pt idx="98">
                  <c:v>29</c:v>
                </c:pt>
                <c:pt idx="99">
                  <c:v>15</c:v>
                </c:pt>
                <c:pt idx="100">
                  <c:v>17</c:v>
                </c:pt>
                <c:pt idx="101">
                  <c:v>26</c:v>
                </c:pt>
                <c:pt idx="102">
                  <c:v>32</c:v>
                </c:pt>
                <c:pt idx="103">
                  <c:v>67</c:v>
                </c:pt>
                <c:pt idx="104">
                  <c:v>35</c:v>
                </c:pt>
                <c:pt idx="105">
                  <c:v>30</c:v>
                </c:pt>
                <c:pt idx="106">
                  <c:v>25</c:v>
                </c:pt>
                <c:pt idx="107">
                  <c:v>19</c:v>
                </c:pt>
                <c:pt idx="108">
                  <c:v>25</c:v>
                </c:pt>
                <c:pt idx="109">
                  <c:v>30</c:v>
                </c:pt>
                <c:pt idx="110">
                  <c:v>35</c:v>
                </c:pt>
                <c:pt idx="111">
                  <c:v>36</c:v>
                </c:pt>
                <c:pt idx="112">
                  <c:v>37</c:v>
                </c:pt>
                <c:pt idx="113">
                  <c:v>43</c:v>
                </c:pt>
                <c:pt idx="114">
                  <c:v>31</c:v>
                </c:pt>
                <c:pt idx="115">
                  <c:v>12</c:v>
                </c:pt>
                <c:pt idx="116">
                  <c:v>27</c:v>
                </c:pt>
                <c:pt idx="117">
                  <c:v>45</c:v>
                </c:pt>
                <c:pt idx="118">
                  <c:v>10</c:v>
                </c:pt>
                <c:pt idx="119">
                  <c:v>46</c:v>
                </c:pt>
                <c:pt idx="120">
                  <c:v>16</c:v>
                </c:pt>
                <c:pt idx="121">
                  <c:v>28</c:v>
                </c:pt>
                <c:pt idx="122">
                  <c:v>29</c:v>
                </c:pt>
                <c:pt idx="123">
                  <c:v>33</c:v>
                </c:pt>
                <c:pt idx="124">
                  <c:v>33</c:v>
                </c:pt>
                <c:pt idx="125">
                  <c:v>31</c:v>
                </c:pt>
                <c:pt idx="126">
                  <c:v>27</c:v>
                </c:pt>
                <c:pt idx="127">
                  <c:v>38</c:v>
                </c:pt>
                <c:pt idx="128">
                  <c:v>30</c:v>
                </c:pt>
                <c:pt idx="129">
                  <c:v>31</c:v>
                </c:pt>
                <c:pt idx="130">
                  <c:v>15</c:v>
                </c:pt>
                <c:pt idx="131">
                  <c:v>31</c:v>
                </c:pt>
                <c:pt idx="132">
                  <c:v>22</c:v>
                </c:pt>
                <c:pt idx="133">
                  <c:v>25</c:v>
                </c:pt>
                <c:pt idx="134">
                  <c:v>35</c:v>
                </c:pt>
                <c:pt idx="135">
                  <c:v>39</c:v>
                </c:pt>
                <c:pt idx="136">
                  <c:v>25</c:v>
                </c:pt>
                <c:pt idx="137">
                  <c:v>11</c:v>
                </c:pt>
                <c:pt idx="138">
                  <c:v>30</c:v>
                </c:pt>
                <c:pt idx="139">
                  <c:v>16</c:v>
                </c:pt>
                <c:pt idx="140">
                  <c:v>45</c:v>
                </c:pt>
                <c:pt idx="141">
                  <c:v>29</c:v>
                </c:pt>
                <c:pt idx="142">
                  <c:v>29</c:v>
                </c:pt>
                <c:pt idx="143">
                  <c:v>43</c:v>
                </c:pt>
                <c:pt idx="144">
                  <c:v>25</c:v>
                </c:pt>
                <c:pt idx="145">
                  <c:v>49</c:v>
                </c:pt>
                <c:pt idx="146">
                  <c:v>32</c:v>
                </c:pt>
                <c:pt idx="147">
                  <c:v>21</c:v>
                </c:pt>
                <c:pt idx="148">
                  <c:v>38</c:v>
                </c:pt>
                <c:pt idx="149">
                  <c:v>38</c:v>
                </c:pt>
                <c:pt idx="150">
                  <c:v>35</c:v>
                </c:pt>
                <c:pt idx="151">
                  <c:v>59</c:v>
                </c:pt>
                <c:pt idx="152">
                  <c:v>35</c:v>
                </c:pt>
                <c:pt idx="153">
                  <c:v>20</c:v>
                </c:pt>
                <c:pt idx="154">
                  <c:v>46</c:v>
                </c:pt>
                <c:pt idx="155">
                  <c:v>52</c:v>
                </c:pt>
                <c:pt idx="156">
                  <c:v>23</c:v>
                </c:pt>
                <c:pt idx="157">
                  <c:v>40</c:v>
                </c:pt>
                <c:pt idx="158">
                  <c:v>55</c:v>
                </c:pt>
                <c:pt idx="159">
                  <c:v>50</c:v>
                </c:pt>
                <c:pt idx="160">
                  <c:v>42</c:v>
                </c:pt>
                <c:pt idx="161">
                  <c:v>57</c:v>
                </c:pt>
                <c:pt idx="162">
                  <c:v>27</c:v>
                </c:pt>
                <c:pt idx="163">
                  <c:v>73</c:v>
                </c:pt>
                <c:pt idx="164">
                  <c:v>39</c:v>
                </c:pt>
                <c:pt idx="165">
                  <c:v>25</c:v>
                </c:pt>
                <c:pt idx="166">
                  <c:v>61</c:v>
                </c:pt>
                <c:pt idx="167">
                  <c:v>46</c:v>
                </c:pt>
                <c:pt idx="168">
                  <c:v>23</c:v>
                </c:pt>
                <c:pt idx="169">
                  <c:v>49</c:v>
                </c:pt>
                <c:pt idx="170">
                  <c:v>52</c:v>
                </c:pt>
                <c:pt idx="171">
                  <c:v>17</c:v>
                </c:pt>
                <c:pt idx="172">
                  <c:v>23</c:v>
                </c:pt>
                <c:pt idx="173">
                  <c:v>9</c:v>
                </c:pt>
                <c:pt idx="174">
                  <c:v>68</c:v>
                </c:pt>
                <c:pt idx="175">
                  <c:v>22</c:v>
                </c:pt>
                <c:pt idx="176">
                  <c:v>20</c:v>
                </c:pt>
                <c:pt idx="177">
                  <c:v>49</c:v>
                </c:pt>
                <c:pt idx="178">
                  <c:v>13</c:v>
                </c:pt>
                <c:pt idx="179">
                  <c:v>36</c:v>
                </c:pt>
                <c:pt idx="180">
                  <c:v>51</c:v>
                </c:pt>
                <c:pt idx="181">
                  <c:v>45</c:v>
                </c:pt>
                <c:pt idx="182">
                  <c:v>11</c:v>
                </c:pt>
                <c:pt idx="183">
                  <c:v>17</c:v>
                </c:pt>
                <c:pt idx="184">
                  <c:v>10</c:v>
                </c:pt>
                <c:pt idx="185">
                  <c:v>24</c:v>
                </c:pt>
                <c:pt idx="186">
                  <c:v>17</c:v>
                </c:pt>
                <c:pt idx="187">
                  <c:v>13</c:v>
                </c:pt>
                <c:pt idx="188">
                  <c:v>23</c:v>
                </c:pt>
                <c:pt idx="189">
                  <c:v>20</c:v>
                </c:pt>
                <c:pt idx="190">
                  <c:v>14</c:v>
                </c:pt>
                <c:pt idx="191">
                  <c:v>30</c:v>
                </c:pt>
                <c:pt idx="192">
                  <c:v>41</c:v>
                </c:pt>
                <c:pt idx="193">
                  <c:v>35</c:v>
                </c:pt>
                <c:pt idx="194">
                  <c:v>65</c:v>
                </c:pt>
                <c:pt idx="195">
                  <c:v>38</c:v>
                </c:pt>
                <c:pt idx="196">
                  <c:v>20</c:v>
                </c:pt>
                <c:pt idx="197">
                  <c:v>17</c:v>
                </c:pt>
                <c:pt idx="198">
                  <c:v>17</c:v>
                </c:pt>
                <c:pt idx="199">
                  <c:v>11</c:v>
                </c:pt>
                <c:pt idx="200">
                  <c:v>19</c:v>
                </c:pt>
                <c:pt idx="201">
                  <c:v>18</c:v>
                </c:pt>
                <c:pt idx="202">
                  <c:v>30</c:v>
                </c:pt>
                <c:pt idx="203">
                  <c:v>15</c:v>
                </c:pt>
                <c:pt idx="204">
                  <c:v>27</c:v>
                </c:pt>
                <c:pt idx="205">
                  <c:v>32</c:v>
                </c:pt>
                <c:pt idx="206">
                  <c:v>31</c:v>
                </c:pt>
                <c:pt idx="207">
                  <c:v>17</c:v>
                </c:pt>
                <c:pt idx="208">
                  <c:v>37</c:v>
                </c:pt>
                <c:pt idx="209">
                  <c:v>26</c:v>
                </c:pt>
                <c:pt idx="210">
                  <c:v>35</c:v>
                </c:pt>
                <c:pt idx="211">
                  <c:v>14</c:v>
                </c:pt>
                <c:pt idx="212">
                  <c:v>31</c:v>
                </c:pt>
                <c:pt idx="213">
                  <c:v>80</c:v>
                </c:pt>
                <c:pt idx="214">
                  <c:v>59</c:v>
                </c:pt>
                <c:pt idx="215">
                  <c:v>48</c:v>
                </c:pt>
                <c:pt idx="216">
                  <c:v>37</c:v>
                </c:pt>
                <c:pt idx="217">
                  <c:v>34</c:v>
                </c:pt>
                <c:pt idx="218">
                  <c:v>26</c:v>
                </c:pt>
                <c:pt idx="219">
                  <c:v>9</c:v>
                </c:pt>
                <c:pt idx="220">
                  <c:v>20</c:v>
                </c:pt>
                <c:pt idx="221">
                  <c:v>38</c:v>
                </c:pt>
                <c:pt idx="222">
                  <c:v>16</c:v>
                </c:pt>
                <c:pt idx="223">
                  <c:v>26</c:v>
                </c:pt>
                <c:pt idx="224">
                  <c:v>29</c:v>
                </c:pt>
                <c:pt idx="225">
                  <c:v>16</c:v>
                </c:pt>
                <c:pt idx="226">
                  <c:v>15</c:v>
                </c:pt>
                <c:pt idx="227">
                  <c:v>11</c:v>
                </c:pt>
                <c:pt idx="228">
                  <c:v>32</c:v>
                </c:pt>
                <c:pt idx="229">
                  <c:v>26</c:v>
                </c:pt>
                <c:pt idx="230">
                  <c:v>35</c:v>
                </c:pt>
                <c:pt idx="231">
                  <c:v>30</c:v>
                </c:pt>
                <c:pt idx="232">
                  <c:v>20</c:v>
                </c:pt>
                <c:pt idx="233">
                  <c:v>27</c:v>
                </c:pt>
                <c:pt idx="234">
                  <c:v>77</c:v>
                </c:pt>
                <c:pt idx="235">
                  <c:v>93</c:v>
                </c:pt>
                <c:pt idx="236">
                  <c:v>62</c:v>
                </c:pt>
                <c:pt idx="237">
                  <c:v>32</c:v>
                </c:pt>
                <c:pt idx="238">
                  <c:v>38</c:v>
                </c:pt>
                <c:pt idx="239">
                  <c:v>29</c:v>
                </c:pt>
                <c:pt idx="240">
                  <c:v>40</c:v>
                </c:pt>
                <c:pt idx="241">
                  <c:v>29</c:v>
                </c:pt>
                <c:pt idx="242">
                  <c:v>28</c:v>
                </c:pt>
                <c:pt idx="243">
                  <c:v>29</c:v>
                </c:pt>
                <c:pt idx="244">
                  <c:v>23</c:v>
                </c:pt>
                <c:pt idx="245">
                  <c:v>21</c:v>
                </c:pt>
                <c:pt idx="246">
                  <c:v>47</c:v>
                </c:pt>
                <c:pt idx="247">
                  <c:v>56</c:v>
                </c:pt>
                <c:pt idx="248">
                  <c:v>20</c:v>
                </c:pt>
                <c:pt idx="249">
                  <c:v>27</c:v>
                </c:pt>
                <c:pt idx="250">
                  <c:v>28</c:v>
                </c:pt>
                <c:pt idx="251">
                  <c:v>23</c:v>
                </c:pt>
                <c:pt idx="252">
                  <c:v>25</c:v>
                </c:pt>
                <c:pt idx="253">
                  <c:v>17</c:v>
                </c:pt>
                <c:pt idx="254">
                  <c:v>26</c:v>
                </c:pt>
                <c:pt idx="255">
                  <c:v>20</c:v>
                </c:pt>
                <c:pt idx="256">
                  <c:v>20</c:v>
                </c:pt>
                <c:pt idx="257">
                  <c:v>26</c:v>
                </c:pt>
                <c:pt idx="258">
                  <c:v>20</c:v>
                </c:pt>
                <c:pt idx="259">
                  <c:v>30</c:v>
                </c:pt>
                <c:pt idx="260">
                  <c:v>72</c:v>
                </c:pt>
                <c:pt idx="261">
                  <c:v>33</c:v>
                </c:pt>
                <c:pt idx="262">
                  <c:v>20</c:v>
                </c:pt>
                <c:pt idx="263">
                  <c:v>40</c:v>
                </c:pt>
                <c:pt idx="264">
                  <c:v>49</c:v>
                </c:pt>
                <c:pt idx="265">
                  <c:v>23</c:v>
                </c:pt>
                <c:pt idx="266">
                  <c:v>41</c:v>
                </c:pt>
                <c:pt idx="267">
                  <c:v>15</c:v>
                </c:pt>
                <c:pt idx="268">
                  <c:v>21</c:v>
                </c:pt>
                <c:pt idx="269">
                  <c:v>49</c:v>
                </c:pt>
                <c:pt idx="270">
                  <c:v>21</c:v>
                </c:pt>
                <c:pt idx="271">
                  <c:v>52</c:v>
                </c:pt>
                <c:pt idx="272">
                  <c:v>23</c:v>
                </c:pt>
                <c:pt idx="273">
                  <c:v>22</c:v>
                </c:pt>
                <c:pt idx="274">
                  <c:v>32</c:v>
                </c:pt>
                <c:pt idx="275">
                  <c:v>13</c:v>
                </c:pt>
                <c:pt idx="276">
                  <c:v>18</c:v>
                </c:pt>
                <c:pt idx="277">
                  <c:v>90</c:v>
                </c:pt>
                <c:pt idx="278">
                  <c:v>27</c:v>
                </c:pt>
                <c:pt idx="279">
                  <c:v>36</c:v>
                </c:pt>
                <c:pt idx="280">
                  <c:v>76</c:v>
                </c:pt>
                <c:pt idx="281">
                  <c:v>37</c:v>
                </c:pt>
                <c:pt idx="282">
                  <c:v>33</c:v>
                </c:pt>
                <c:pt idx="283">
                  <c:v>38</c:v>
                </c:pt>
                <c:pt idx="284">
                  <c:v>35</c:v>
                </c:pt>
                <c:pt idx="285">
                  <c:v>24</c:v>
                </c:pt>
                <c:pt idx="286">
                  <c:v>50</c:v>
                </c:pt>
                <c:pt idx="287">
                  <c:v>15</c:v>
                </c:pt>
                <c:pt idx="288">
                  <c:v>17</c:v>
                </c:pt>
                <c:pt idx="289">
                  <c:v>34</c:v>
                </c:pt>
                <c:pt idx="290">
                  <c:v>19</c:v>
                </c:pt>
                <c:pt idx="291">
                  <c:v>16</c:v>
                </c:pt>
                <c:pt idx="292">
                  <c:v>41</c:v>
                </c:pt>
                <c:pt idx="293">
                  <c:v>26</c:v>
                </c:pt>
                <c:pt idx="294">
                  <c:v>60</c:v>
                </c:pt>
                <c:pt idx="295">
                  <c:v>22</c:v>
                </c:pt>
                <c:pt idx="296">
                  <c:v>19</c:v>
                </c:pt>
                <c:pt idx="297">
                  <c:v>22</c:v>
                </c:pt>
                <c:pt idx="298">
                  <c:v>11</c:v>
                </c:pt>
                <c:pt idx="299">
                  <c:v>21</c:v>
                </c:pt>
                <c:pt idx="300">
                  <c:v>42</c:v>
                </c:pt>
                <c:pt idx="301">
                  <c:v>61</c:v>
                </c:pt>
                <c:pt idx="302">
                  <c:v>27</c:v>
                </c:pt>
                <c:pt idx="303">
                  <c:v>29</c:v>
                </c:pt>
                <c:pt idx="304">
                  <c:v>43</c:v>
                </c:pt>
                <c:pt idx="305">
                  <c:v>26</c:v>
                </c:pt>
                <c:pt idx="306">
                  <c:v>84</c:v>
                </c:pt>
                <c:pt idx="307">
                  <c:v>23</c:v>
                </c:pt>
                <c:pt idx="308">
                  <c:v>25</c:v>
                </c:pt>
                <c:pt idx="309">
                  <c:v>28</c:v>
                </c:pt>
                <c:pt idx="310">
                  <c:v>44</c:v>
                </c:pt>
                <c:pt idx="311">
                  <c:v>49</c:v>
                </c:pt>
                <c:pt idx="312">
                  <c:v>34</c:v>
                </c:pt>
                <c:pt idx="313">
                  <c:v>47</c:v>
                </c:pt>
                <c:pt idx="314">
                  <c:v>40</c:v>
                </c:pt>
                <c:pt idx="315">
                  <c:v>26</c:v>
                </c:pt>
                <c:pt idx="316">
                  <c:v>24</c:v>
                </c:pt>
                <c:pt idx="317">
                  <c:v>34</c:v>
                </c:pt>
                <c:pt idx="318">
                  <c:v>16</c:v>
                </c:pt>
                <c:pt idx="319">
                  <c:v>26</c:v>
                </c:pt>
                <c:pt idx="320">
                  <c:v>24</c:v>
                </c:pt>
                <c:pt idx="321">
                  <c:v>11</c:v>
                </c:pt>
                <c:pt idx="322">
                  <c:v>16</c:v>
                </c:pt>
                <c:pt idx="323">
                  <c:v>12</c:v>
                </c:pt>
                <c:pt idx="324">
                  <c:v>44</c:v>
                </c:pt>
                <c:pt idx="325">
                  <c:v>19</c:v>
                </c:pt>
                <c:pt idx="326">
                  <c:v>30</c:v>
                </c:pt>
                <c:pt idx="327">
                  <c:v>38</c:v>
                </c:pt>
                <c:pt idx="328">
                  <c:v>90</c:v>
                </c:pt>
                <c:pt idx="329">
                  <c:v>12</c:v>
                </c:pt>
                <c:pt idx="330">
                  <c:v>40</c:v>
                </c:pt>
                <c:pt idx="331">
                  <c:v>13</c:v>
                </c:pt>
                <c:pt idx="332">
                  <c:v>14</c:v>
                </c:pt>
                <c:pt idx="333">
                  <c:v>41</c:v>
                </c:pt>
                <c:pt idx="334">
                  <c:v>26</c:v>
                </c:pt>
                <c:pt idx="335">
                  <c:v>64</c:v>
                </c:pt>
                <c:pt idx="336">
                  <c:v>25</c:v>
                </c:pt>
                <c:pt idx="337">
                  <c:v>30</c:v>
                </c:pt>
                <c:pt idx="338">
                  <c:v>22</c:v>
                </c:pt>
                <c:pt idx="339">
                  <c:v>55</c:v>
                </c:pt>
                <c:pt idx="340">
                  <c:v>6</c:v>
                </c:pt>
                <c:pt idx="341">
                  <c:v>35</c:v>
                </c:pt>
                <c:pt idx="342">
                  <c:v>13</c:v>
                </c:pt>
                <c:pt idx="343">
                  <c:v>56</c:v>
                </c:pt>
                <c:pt idx="344">
                  <c:v>37</c:v>
                </c:pt>
                <c:pt idx="345">
                  <c:v>31</c:v>
                </c:pt>
                <c:pt idx="346">
                  <c:v>71</c:v>
                </c:pt>
                <c:pt idx="347">
                  <c:v>43</c:v>
                </c:pt>
                <c:pt idx="348">
                  <c:v>19</c:v>
                </c:pt>
                <c:pt idx="349">
                  <c:v>33</c:v>
                </c:pt>
                <c:pt idx="350">
                  <c:v>38</c:v>
                </c:pt>
                <c:pt idx="351">
                  <c:v>46</c:v>
                </c:pt>
                <c:pt idx="352">
                  <c:v>65</c:v>
                </c:pt>
                <c:pt idx="353">
                  <c:v>38</c:v>
                </c:pt>
                <c:pt idx="354">
                  <c:v>36</c:v>
                </c:pt>
                <c:pt idx="355">
                  <c:v>70</c:v>
                </c:pt>
                <c:pt idx="356">
                  <c:v>72</c:v>
                </c:pt>
                <c:pt idx="357">
                  <c:v>29</c:v>
                </c:pt>
                <c:pt idx="358">
                  <c:v>28</c:v>
                </c:pt>
                <c:pt idx="359">
                  <c:v>23</c:v>
                </c:pt>
                <c:pt idx="360">
                  <c:v>24</c:v>
                </c:pt>
                <c:pt idx="361">
                  <c:v>37</c:v>
                </c:pt>
                <c:pt idx="362">
                  <c:v>28</c:v>
                </c:pt>
                <c:pt idx="363">
                  <c:v>33</c:v>
                </c:pt>
                <c:pt idx="364">
                  <c:v>27</c:v>
                </c:pt>
                <c:pt idx="365">
                  <c:v>17</c:v>
                </c:pt>
                <c:pt idx="366">
                  <c:v>64</c:v>
                </c:pt>
                <c:pt idx="367">
                  <c:v>40</c:v>
                </c:pt>
                <c:pt idx="368">
                  <c:v>13</c:v>
                </c:pt>
                <c:pt idx="369">
                  <c:v>25</c:v>
                </c:pt>
                <c:pt idx="370">
                  <c:v>28</c:v>
                </c:pt>
                <c:pt idx="371">
                  <c:v>33</c:v>
                </c:pt>
                <c:pt idx="372">
                  <c:v>28</c:v>
                </c:pt>
                <c:pt idx="373">
                  <c:v>52</c:v>
                </c:pt>
                <c:pt idx="374">
                  <c:v>31</c:v>
                </c:pt>
                <c:pt idx="375">
                  <c:v>29</c:v>
                </c:pt>
                <c:pt idx="376">
                  <c:v>29</c:v>
                </c:pt>
                <c:pt idx="377">
                  <c:v>34</c:v>
                </c:pt>
                <c:pt idx="378">
                  <c:v>31</c:v>
                </c:pt>
                <c:pt idx="379">
                  <c:v>34</c:v>
                </c:pt>
                <c:pt idx="380">
                  <c:v>32</c:v>
                </c:pt>
                <c:pt idx="381">
                  <c:v>43</c:v>
                </c:pt>
                <c:pt idx="382">
                  <c:v>23</c:v>
                </c:pt>
                <c:pt idx="383">
                  <c:v>15</c:v>
                </c:pt>
                <c:pt idx="384">
                  <c:v>29</c:v>
                </c:pt>
                <c:pt idx="385">
                  <c:v>53</c:v>
                </c:pt>
                <c:pt idx="386">
                  <c:v>45</c:v>
                </c:pt>
                <c:pt idx="387">
                  <c:v>55</c:v>
                </c:pt>
                <c:pt idx="388">
                  <c:v>31</c:v>
                </c:pt>
                <c:pt idx="389">
                  <c:v>72</c:v>
                </c:pt>
                <c:pt idx="390">
                  <c:v>43</c:v>
                </c:pt>
                <c:pt idx="391">
                  <c:v>13</c:v>
                </c:pt>
                <c:pt idx="392">
                  <c:v>14</c:v>
                </c:pt>
                <c:pt idx="393">
                  <c:v>13</c:v>
                </c:pt>
                <c:pt idx="394">
                  <c:v>35</c:v>
                </c:pt>
                <c:pt idx="395">
                  <c:v>37</c:v>
                </c:pt>
                <c:pt idx="396">
                  <c:v>22</c:v>
                </c:pt>
                <c:pt idx="397">
                  <c:v>26</c:v>
                </c:pt>
                <c:pt idx="398">
                  <c:v>19</c:v>
                </c:pt>
                <c:pt idx="399">
                  <c:v>33</c:v>
                </c:pt>
                <c:pt idx="400">
                  <c:v>22</c:v>
                </c:pt>
                <c:pt idx="401">
                  <c:v>17</c:v>
                </c:pt>
                <c:pt idx="402">
                  <c:v>16</c:v>
                </c:pt>
                <c:pt idx="403">
                  <c:v>28</c:v>
                </c:pt>
                <c:pt idx="404">
                  <c:v>21</c:v>
                </c:pt>
                <c:pt idx="405">
                  <c:v>30</c:v>
                </c:pt>
                <c:pt idx="406">
                  <c:v>29</c:v>
                </c:pt>
                <c:pt idx="407">
                  <c:v>8</c:v>
                </c:pt>
                <c:pt idx="408">
                  <c:v>20</c:v>
                </c:pt>
                <c:pt idx="409">
                  <c:v>49</c:v>
                </c:pt>
                <c:pt idx="410">
                  <c:v>35</c:v>
                </c:pt>
                <c:pt idx="411">
                  <c:v>24</c:v>
                </c:pt>
                <c:pt idx="412">
                  <c:v>21</c:v>
                </c:pt>
                <c:pt idx="413">
                  <c:v>24</c:v>
                </c:pt>
                <c:pt idx="414">
                  <c:v>29</c:v>
                </c:pt>
                <c:pt idx="415">
                  <c:v>31</c:v>
                </c:pt>
                <c:pt idx="416">
                  <c:v>45</c:v>
                </c:pt>
                <c:pt idx="417">
                  <c:v>27</c:v>
                </c:pt>
                <c:pt idx="418">
                  <c:v>19</c:v>
                </c:pt>
                <c:pt idx="419">
                  <c:v>45</c:v>
                </c:pt>
                <c:pt idx="420">
                  <c:v>25</c:v>
                </c:pt>
                <c:pt idx="421">
                  <c:v>62</c:v>
                </c:pt>
                <c:pt idx="422">
                  <c:v>23</c:v>
                </c:pt>
                <c:pt idx="423">
                  <c:v>24</c:v>
                </c:pt>
                <c:pt idx="424">
                  <c:v>25</c:v>
                </c:pt>
                <c:pt idx="425">
                  <c:v>35</c:v>
                </c:pt>
                <c:pt idx="426">
                  <c:v>15</c:v>
                </c:pt>
                <c:pt idx="427">
                  <c:v>25</c:v>
                </c:pt>
                <c:pt idx="428">
                  <c:v>20</c:v>
                </c:pt>
                <c:pt idx="429">
                  <c:v>43</c:v>
                </c:pt>
                <c:pt idx="430">
                  <c:v>18</c:v>
                </c:pt>
                <c:pt idx="431">
                  <c:v>32</c:v>
                </c:pt>
                <c:pt idx="432">
                  <c:v>28</c:v>
                </c:pt>
                <c:pt idx="433">
                  <c:v>31</c:v>
                </c:pt>
                <c:pt idx="434">
                  <c:v>60</c:v>
                </c:pt>
                <c:pt idx="435">
                  <c:v>28</c:v>
                </c:pt>
                <c:pt idx="436">
                  <c:v>10</c:v>
                </c:pt>
                <c:pt idx="437">
                  <c:v>26</c:v>
                </c:pt>
                <c:pt idx="438">
                  <c:v>16</c:v>
                </c:pt>
                <c:pt idx="439">
                  <c:v>33</c:v>
                </c:pt>
                <c:pt idx="440">
                  <c:v>18</c:v>
                </c:pt>
                <c:pt idx="441">
                  <c:v>44</c:v>
                </c:pt>
                <c:pt idx="442">
                  <c:v>15</c:v>
                </c:pt>
                <c:pt idx="443">
                  <c:v>32</c:v>
                </c:pt>
                <c:pt idx="444">
                  <c:v>9</c:v>
                </c:pt>
                <c:pt idx="445">
                  <c:v>21</c:v>
                </c:pt>
                <c:pt idx="446">
                  <c:v>34</c:v>
                </c:pt>
                <c:pt idx="447">
                  <c:v>29</c:v>
                </c:pt>
                <c:pt idx="448">
                  <c:v>27</c:v>
                </c:pt>
                <c:pt idx="449">
                  <c:v>29</c:v>
                </c:pt>
                <c:pt idx="450">
                  <c:v>15</c:v>
                </c:pt>
                <c:pt idx="451">
                  <c:v>12</c:v>
                </c:pt>
                <c:pt idx="452">
                  <c:v>10</c:v>
                </c:pt>
                <c:pt idx="453">
                  <c:v>27</c:v>
                </c:pt>
                <c:pt idx="454">
                  <c:v>10</c:v>
                </c:pt>
                <c:pt idx="455">
                  <c:v>10</c:v>
                </c:pt>
                <c:pt idx="456">
                  <c:v>78</c:v>
                </c:pt>
                <c:pt idx="457">
                  <c:v>21</c:v>
                </c:pt>
                <c:pt idx="458">
                  <c:v>35</c:v>
                </c:pt>
                <c:pt idx="459">
                  <c:v>80</c:v>
                </c:pt>
                <c:pt idx="460">
                  <c:v>34</c:v>
                </c:pt>
                <c:pt idx="461">
                  <c:v>71</c:v>
                </c:pt>
                <c:pt idx="462">
                  <c:v>41</c:v>
                </c:pt>
                <c:pt idx="463">
                  <c:v>44</c:v>
                </c:pt>
                <c:pt idx="464">
                  <c:v>43</c:v>
                </c:pt>
                <c:pt idx="465">
                  <c:v>84</c:v>
                </c:pt>
                <c:pt idx="466">
                  <c:v>38</c:v>
                </c:pt>
                <c:pt idx="467">
                  <c:v>31</c:v>
                </c:pt>
                <c:pt idx="468">
                  <c:v>83</c:v>
                </c:pt>
                <c:pt idx="469">
                  <c:v>14</c:v>
                </c:pt>
                <c:pt idx="470">
                  <c:v>24</c:v>
                </c:pt>
                <c:pt idx="471">
                  <c:v>38</c:v>
                </c:pt>
                <c:pt idx="472">
                  <c:v>26</c:v>
                </c:pt>
                <c:pt idx="473">
                  <c:v>12</c:v>
                </c:pt>
                <c:pt idx="474">
                  <c:v>52</c:v>
                </c:pt>
                <c:pt idx="475">
                  <c:v>31</c:v>
                </c:pt>
                <c:pt idx="476">
                  <c:v>37</c:v>
                </c:pt>
                <c:pt idx="477">
                  <c:v>31</c:v>
                </c:pt>
                <c:pt idx="478">
                  <c:v>18</c:v>
                </c:pt>
                <c:pt idx="479">
                  <c:v>54</c:v>
                </c:pt>
                <c:pt idx="480">
                  <c:v>31</c:v>
                </c:pt>
                <c:pt idx="481">
                  <c:v>28</c:v>
                </c:pt>
                <c:pt idx="482">
                  <c:v>31</c:v>
                </c:pt>
                <c:pt idx="483">
                  <c:v>88</c:v>
                </c:pt>
                <c:pt idx="484">
                  <c:v>80</c:v>
                </c:pt>
                <c:pt idx="485">
                  <c:v>28</c:v>
                </c:pt>
                <c:pt idx="486">
                  <c:v>49</c:v>
                </c:pt>
                <c:pt idx="487">
                  <c:v>33</c:v>
                </c:pt>
                <c:pt idx="488">
                  <c:v>62</c:v>
                </c:pt>
                <c:pt idx="489">
                  <c:v>12</c:v>
                </c:pt>
                <c:pt idx="490">
                  <c:v>25</c:v>
                </c:pt>
                <c:pt idx="491">
                  <c:v>34</c:v>
                </c:pt>
                <c:pt idx="492">
                  <c:v>44</c:v>
                </c:pt>
                <c:pt idx="493">
                  <c:v>24</c:v>
                </c:pt>
                <c:pt idx="494">
                  <c:v>21</c:v>
                </c:pt>
                <c:pt idx="495">
                  <c:v>23</c:v>
                </c:pt>
                <c:pt idx="496">
                  <c:v>26</c:v>
                </c:pt>
                <c:pt idx="497">
                  <c:v>39</c:v>
                </c:pt>
                <c:pt idx="498">
                  <c:v>22</c:v>
                </c:pt>
                <c:pt idx="499">
                  <c:v>35</c:v>
                </c:pt>
                <c:pt idx="500">
                  <c:v>33</c:v>
                </c:pt>
                <c:pt idx="501">
                  <c:v>72</c:v>
                </c:pt>
                <c:pt idx="502">
                  <c:v>35</c:v>
                </c:pt>
                <c:pt idx="503">
                  <c:v>68</c:v>
                </c:pt>
                <c:pt idx="504">
                  <c:v>26</c:v>
                </c:pt>
                <c:pt idx="505">
                  <c:v>32</c:v>
                </c:pt>
                <c:pt idx="506">
                  <c:v>22</c:v>
                </c:pt>
                <c:pt idx="507">
                  <c:v>47</c:v>
                </c:pt>
                <c:pt idx="508">
                  <c:v>67</c:v>
                </c:pt>
                <c:pt idx="509">
                  <c:v>76</c:v>
                </c:pt>
                <c:pt idx="510">
                  <c:v>25</c:v>
                </c:pt>
                <c:pt idx="511">
                  <c:v>23</c:v>
                </c:pt>
                <c:pt idx="512">
                  <c:v>32</c:v>
                </c:pt>
                <c:pt idx="513">
                  <c:v>52</c:v>
                </c:pt>
                <c:pt idx="514">
                  <c:v>36</c:v>
                </c:pt>
                <c:pt idx="515">
                  <c:v>20</c:v>
                </c:pt>
                <c:pt idx="516">
                  <c:v>47</c:v>
                </c:pt>
                <c:pt idx="517">
                  <c:v>99</c:v>
                </c:pt>
                <c:pt idx="518">
                  <c:v>31</c:v>
                </c:pt>
                <c:pt idx="519">
                  <c:v>44</c:v>
                </c:pt>
                <c:pt idx="520">
                  <c:v>43</c:v>
                </c:pt>
                <c:pt idx="521">
                  <c:v>96</c:v>
                </c:pt>
                <c:pt idx="522">
                  <c:v>18</c:v>
                </c:pt>
                <c:pt idx="523">
                  <c:v>18</c:v>
                </c:pt>
                <c:pt idx="524">
                  <c:v>28</c:v>
                </c:pt>
                <c:pt idx="525">
                  <c:v>22</c:v>
                </c:pt>
                <c:pt idx="526">
                  <c:v>38</c:v>
                </c:pt>
                <c:pt idx="527">
                  <c:v>37</c:v>
                </c:pt>
                <c:pt idx="528">
                  <c:v>24</c:v>
                </c:pt>
                <c:pt idx="529">
                  <c:v>36</c:v>
                </c:pt>
                <c:pt idx="530">
                  <c:v>45</c:v>
                </c:pt>
                <c:pt idx="531">
                  <c:v>23</c:v>
                </c:pt>
                <c:pt idx="532">
                  <c:v>38</c:v>
                </c:pt>
                <c:pt idx="533">
                  <c:v>29</c:v>
                </c:pt>
                <c:pt idx="534">
                  <c:v>19</c:v>
                </c:pt>
                <c:pt idx="535">
                  <c:v>35</c:v>
                </c:pt>
                <c:pt idx="536">
                  <c:v>29</c:v>
                </c:pt>
                <c:pt idx="537">
                  <c:v>19</c:v>
                </c:pt>
                <c:pt idx="538">
                  <c:v>28</c:v>
                </c:pt>
                <c:pt idx="539">
                  <c:v>15</c:v>
                </c:pt>
                <c:pt idx="540">
                  <c:v>71</c:v>
                </c:pt>
                <c:pt idx="541">
                  <c:v>26</c:v>
                </c:pt>
                <c:pt idx="542">
                  <c:v>30</c:v>
                </c:pt>
                <c:pt idx="543">
                  <c:v>63</c:v>
                </c:pt>
                <c:pt idx="544">
                  <c:v>26</c:v>
                </c:pt>
                <c:pt idx="545">
                  <c:v>12</c:v>
                </c:pt>
                <c:pt idx="546">
                  <c:v>85</c:v>
                </c:pt>
                <c:pt idx="547">
                  <c:v>19</c:v>
                </c:pt>
                <c:pt idx="548">
                  <c:v>12</c:v>
                </c:pt>
                <c:pt idx="549">
                  <c:v>29</c:v>
                </c:pt>
                <c:pt idx="550">
                  <c:v>20</c:v>
                </c:pt>
                <c:pt idx="551">
                  <c:v>15</c:v>
                </c:pt>
                <c:pt idx="552">
                  <c:v>29</c:v>
                </c:pt>
                <c:pt idx="553">
                  <c:v>17</c:v>
                </c:pt>
                <c:pt idx="554">
                  <c:v>44</c:v>
                </c:pt>
                <c:pt idx="555">
                  <c:v>41</c:v>
                </c:pt>
                <c:pt idx="556">
                  <c:v>42</c:v>
                </c:pt>
                <c:pt idx="557">
                  <c:v>24</c:v>
                </c:pt>
                <c:pt idx="558">
                  <c:v>31</c:v>
                </c:pt>
                <c:pt idx="559">
                  <c:v>51</c:v>
                </c:pt>
                <c:pt idx="560">
                  <c:v>39</c:v>
                </c:pt>
                <c:pt idx="561">
                  <c:v>17</c:v>
                </c:pt>
                <c:pt idx="562">
                  <c:v>16</c:v>
                </c:pt>
                <c:pt idx="563">
                  <c:v>23</c:v>
                </c:pt>
                <c:pt idx="564">
                  <c:v>24</c:v>
                </c:pt>
                <c:pt idx="565">
                  <c:v>24</c:v>
                </c:pt>
                <c:pt idx="566">
                  <c:v>37</c:v>
                </c:pt>
                <c:pt idx="567">
                  <c:v>18</c:v>
                </c:pt>
                <c:pt idx="568">
                  <c:v>55</c:v>
                </c:pt>
                <c:pt idx="569">
                  <c:v>19</c:v>
                </c:pt>
                <c:pt idx="570">
                  <c:v>27</c:v>
                </c:pt>
                <c:pt idx="571">
                  <c:v>45</c:v>
                </c:pt>
                <c:pt idx="572">
                  <c:v>44</c:v>
                </c:pt>
                <c:pt idx="573">
                  <c:v>12</c:v>
                </c:pt>
                <c:pt idx="574">
                  <c:v>29</c:v>
                </c:pt>
                <c:pt idx="575">
                  <c:v>11</c:v>
                </c:pt>
                <c:pt idx="576">
                  <c:v>11</c:v>
                </c:pt>
                <c:pt idx="577">
                  <c:v>20</c:v>
                </c:pt>
                <c:pt idx="578">
                  <c:v>14</c:v>
                </c:pt>
                <c:pt idx="579">
                  <c:v>12</c:v>
                </c:pt>
                <c:pt idx="580">
                  <c:v>12</c:v>
                </c:pt>
                <c:pt idx="581">
                  <c:v>8</c:v>
                </c:pt>
                <c:pt idx="582">
                  <c:v>9</c:v>
                </c:pt>
                <c:pt idx="583">
                  <c:v>10</c:v>
                </c:pt>
                <c:pt idx="584">
                  <c:v>36</c:v>
                </c:pt>
                <c:pt idx="585">
                  <c:v>15</c:v>
                </c:pt>
                <c:pt idx="586">
                  <c:v>15</c:v>
                </c:pt>
                <c:pt idx="587">
                  <c:v>15</c:v>
                </c:pt>
                <c:pt idx="588">
                  <c:v>26</c:v>
                </c:pt>
                <c:pt idx="589">
                  <c:v>21</c:v>
                </c:pt>
                <c:pt idx="590">
                  <c:v>7</c:v>
                </c:pt>
                <c:pt idx="591">
                  <c:v>8</c:v>
                </c:pt>
                <c:pt idx="592">
                  <c:v>6</c:v>
                </c:pt>
                <c:pt idx="593">
                  <c:v>11</c:v>
                </c:pt>
                <c:pt idx="594">
                  <c:v>10</c:v>
                </c:pt>
                <c:pt idx="595">
                  <c:v>11</c:v>
                </c:pt>
                <c:pt idx="596">
                  <c:v>15</c:v>
                </c:pt>
                <c:pt idx="597">
                  <c:v>15</c:v>
                </c:pt>
                <c:pt idx="598">
                  <c:v>13</c:v>
                </c:pt>
                <c:pt idx="599">
                  <c:v>17</c:v>
                </c:pt>
                <c:pt idx="600">
                  <c:v>10</c:v>
                </c:pt>
                <c:pt idx="601">
                  <c:v>10</c:v>
                </c:pt>
                <c:pt idx="602">
                  <c:v>11</c:v>
                </c:pt>
                <c:pt idx="603">
                  <c:v>14</c:v>
                </c:pt>
                <c:pt idx="604">
                  <c:v>16</c:v>
                </c:pt>
                <c:pt idx="605">
                  <c:v>6</c:v>
                </c:pt>
                <c:pt idx="606">
                  <c:v>12</c:v>
                </c:pt>
                <c:pt idx="607">
                  <c:v>10</c:v>
                </c:pt>
                <c:pt idx="608">
                  <c:v>16</c:v>
                </c:pt>
                <c:pt idx="609">
                  <c:v>21</c:v>
                </c:pt>
                <c:pt idx="610">
                  <c:v>13</c:v>
                </c:pt>
                <c:pt idx="611">
                  <c:v>11</c:v>
                </c:pt>
                <c:pt idx="612">
                  <c:v>19</c:v>
                </c:pt>
                <c:pt idx="613">
                  <c:v>16</c:v>
                </c:pt>
                <c:pt idx="614">
                  <c:v>13</c:v>
                </c:pt>
                <c:pt idx="615">
                  <c:v>17</c:v>
                </c:pt>
                <c:pt idx="616">
                  <c:v>20</c:v>
                </c:pt>
                <c:pt idx="617">
                  <c:v>11</c:v>
                </c:pt>
                <c:pt idx="618">
                  <c:v>9</c:v>
                </c:pt>
                <c:pt idx="619">
                  <c:v>9</c:v>
                </c:pt>
                <c:pt idx="620">
                  <c:v>19</c:v>
                </c:pt>
                <c:pt idx="621">
                  <c:v>11</c:v>
                </c:pt>
                <c:pt idx="622">
                  <c:v>17</c:v>
                </c:pt>
                <c:pt idx="623">
                  <c:v>9</c:v>
                </c:pt>
                <c:pt idx="624">
                  <c:v>13</c:v>
                </c:pt>
                <c:pt idx="625">
                  <c:v>16</c:v>
                </c:pt>
                <c:pt idx="626">
                  <c:v>10</c:v>
                </c:pt>
                <c:pt idx="627">
                  <c:v>10</c:v>
                </c:pt>
                <c:pt idx="628">
                  <c:v>8</c:v>
                </c:pt>
                <c:pt idx="629">
                  <c:v>18</c:v>
                </c:pt>
                <c:pt idx="630">
                  <c:v>12</c:v>
                </c:pt>
                <c:pt idx="631">
                  <c:v>8</c:v>
                </c:pt>
                <c:pt idx="632">
                  <c:v>11</c:v>
                </c:pt>
                <c:pt idx="633">
                  <c:v>9</c:v>
                </c:pt>
                <c:pt idx="634">
                  <c:v>13</c:v>
                </c:pt>
                <c:pt idx="635">
                  <c:v>15</c:v>
                </c:pt>
              </c:numCache>
            </c:numRef>
          </c:bubbleSize>
        </c:ser>
        <c:ser>
          <c:idx val="2"/>
          <c:order val="2"/>
          <c:tx>
            <c:v>For-Profit</c:v>
          </c:tx>
          <c:spPr>
            <a:solidFill>
              <a:schemeClr val="accent2"/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FP!$C$2:$C$57</c:f>
              <c:numCache>
                <c:formatCode>General</c:formatCode>
                <c:ptCount val="56"/>
                <c:pt idx="0">
                  <c:v>39.1</c:v>
                </c:pt>
                <c:pt idx="1">
                  <c:v>33.6</c:v>
                </c:pt>
                <c:pt idx="2">
                  <c:v>41.9</c:v>
                </c:pt>
                <c:pt idx="3">
                  <c:v>12.2</c:v>
                </c:pt>
                <c:pt idx="4">
                  <c:v>6.4</c:v>
                </c:pt>
                <c:pt idx="5">
                  <c:v>29.9</c:v>
                </c:pt>
                <c:pt idx="6">
                  <c:v>19</c:v>
                </c:pt>
                <c:pt idx="7">
                  <c:v>30.3</c:v>
                </c:pt>
                <c:pt idx="8">
                  <c:v>28.5</c:v>
                </c:pt>
                <c:pt idx="9">
                  <c:v>18.7</c:v>
                </c:pt>
                <c:pt idx="10">
                  <c:v>22.3</c:v>
                </c:pt>
                <c:pt idx="11">
                  <c:v>33.1</c:v>
                </c:pt>
                <c:pt idx="12">
                  <c:v>29.4</c:v>
                </c:pt>
                <c:pt idx="13">
                  <c:v>37.4</c:v>
                </c:pt>
                <c:pt idx="14">
                  <c:v>40.6</c:v>
                </c:pt>
                <c:pt idx="15">
                  <c:v>77.599999999999994</c:v>
                </c:pt>
                <c:pt idx="16">
                  <c:v>35.1</c:v>
                </c:pt>
                <c:pt idx="17">
                  <c:v>47.4</c:v>
                </c:pt>
                <c:pt idx="18">
                  <c:v>20.7</c:v>
                </c:pt>
                <c:pt idx="19">
                  <c:v>35.200000000000003</c:v>
                </c:pt>
                <c:pt idx="20">
                  <c:v>25.3</c:v>
                </c:pt>
                <c:pt idx="21">
                  <c:v>34.4</c:v>
                </c:pt>
                <c:pt idx="22">
                  <c:v>4.2</c:v>
                </c:pt>
                <c:pt idx="23">
                  <c:v>7.6</c:v>
                </c:pt>
                <c:pt idx="24">
                  <c:v>24.5</c:v>
                </c:pt>
                <c:pt idx="25">
                  <c:v>12.3</c:v>
                </c:pt>
                <c:pt idx="26">
                  <c:v>14.4</c:v>
                </c:pt>
                <c:pt idx="27">
                  <c:v>31.2</c:v>
                </c:pt>
                <c:pt idx="28">
                  <c:v>11.2</c:v>
                </c:pt>
                <c:pt idx="29">
                  <c:v>24.1</c:v>
                </c:pt>
                <c:pt idx="30">
                  <c:v>15.9</c:v>
                </c:pt>
                <c:pt idx="31">
                  <c:v>14.5</c:v>
                </c:pt>
                <c:pt idx="32">
                  <c:v>19.8</c:v>
                </c:pt>
                <c:pt idx="33">
                  <c:v>17</c:v>
                </c:pt>
                <c:pt idx="34">
                  <c:v>17</c:v>
                </c:pt>
                <c:pt idx="35">
                  <c:v>20.6</c:v>
                </c:pt>
                <c:pt idx="36">
                  <c:v>16.8</c:v>
                </c:pt>
                <c:pt idx="37">
                  <c:v>16.899999999999999</c:v>
                </c:pt>
                <c:pt idx="38">
                  <c:v>15.5</c:v>
                </c:pt>
                <c:pt idx="39">
                  <c:v>41.7</c:v>
                </c:pt>
                <c:pt idx="40">
                  <c:v>14</c:v>
                </c:pt>
                <c:pt idx="41">
                  <c:v>10.200000000000001</c:v>
                </c:pt>
                <c:pt idx="42">
                  <c:v>8.8000000000000007</c:v>
                </c:pt>
                <c:pt idx="43">
                  <c:v>31.3</c:v>
                </c:pt>
                <c:pt idx="44">
                  <c:v>9.5</c:v>
                </c:pt>
                <c:pt idx="45">
                  <c:v>32</c:v>
                </c:pt>
                <c:pt idx="46">
                  <c:v>19.100000000000001</c:v>
                </c:pt>
                <c:pt idx="47">
                  <c:v>28.6</c:v>
                </c:pt>
                <c:pt idx="48">
                  <c:v>29.6</c:v>
                </c:pt>
                <c:pt idx="49">
                  <c:v>21.3</c:v>
                </c:pt>
                <c:pt idx="50">
                  <c:v>30.8</c:v>
                </c:pt>
                <c:pt idx="51">
                  <c:v>16.7</c:v>
                </c:pt>
                <c:pt idx="52">
                  <c:v>7</c:v>
                </c:pt>
                <c:pt idx="53">
                  <c:v>45.1</c:v>
                </c:pt>
                <c:pt idx="54">
                  <c:v>79</c:v>
                </c:pt>
                <c:pt idx="55">
                  <c:v>8.1</c:v>
                </c:pt>
              </c:numCache>
            </c:numRef>
          </c:xVal>
          <c:yVal>
            <c:numRef>
              <c:f>FP!$B$2:$B$57</c:f>
              <c:numCache>
                <c:formatCode>General</c:formatCode>
                <c:ptCount val="56"/>
                <c:pt idx="0">
                  <c:v>43033</c:v>
                </c:pt>
                <c:pt idx="1">
                  <c:v>27702</c:v>
                </c:pt>
                <c:pt idx="2">
                  <c:v>26690</c:v>
                </c:pt>
                <c:pt idx="3">
                  <c:v>24000</c:v>
                </c:pt>
                <c:pt idx="4">
                  <c:v>23398</c:v>
                </c:pt>
                <c:pt idx="5">
                  <c:v>23721</c:v>
                </c:pt>
                <c:pt idx="6">
                  <c:v>20431</c:v>
                </c:pt>
                <c:pt idx="7">
                  <c:v>19893</c:v>
                </c:pt>
                <c:pt idx="8">
                  <c:v>20850</c:v>
                </c:pt>
                <c:pt idx="9">
                  <c:v>29222</c:v>
                </c:pt>
                <c:pt idx="10">
                  <c:v>25331</c:v>
                </c:pt>
                <c:pt idx="11">
                  <c:v>24683</c:v>
                </c:pt>
                <c:pt idx="12">
                  <c:v>19955</c:v>
                </c:pt>
                <c:pt idx="13">
                  <c:v>25513</c:v>
                </c:pt>
                <c:pt idx="14">
                  <c:v>14638</c:v>
                </c:pt>
                <c:pt idx="15">
                  <c:v>13058</c:v>
                </c:pt>
                <c:pt idx="16">
                  <c:v>22458</c:v>
                </c:pt>
                <c:pt idx="17">
                  <c:v>17230</c:v>
                </c:pt>
                <c:pt idx="18">
                  <c:v>25233</c:v>
                </c:pt>
                <c:pt idx="19">
                  <c:v>15494</c:v>
                </c:pt>
                <c:pt idx="20">
                  <c:v>22762</c:v>
                </c:pt>
                <c:pt idx="21">
                  <c:v>29845</c:v>
                </c:pt>
                <c:pt idx="22">
                  <c:v>25071</c:v>
                </c:pt>
                <c:pt idx="23">
                  <c:v>26514</c:v>
                </c:pt>
                <c:pt idx="24">
                  <c:v>24026</c:v>
                </c:pt>
                <c:pt idx="25">
                  <c:v>24091</c:v>
                </c:pt>
                <c:pt idx="26">
                  <c:v>23752</c:v>
                </c:pt>
                <c:pt idx="27">
                  <c:v>22220</c:v>
                </c:pt>
                <c:pt idx="28">
                  <c:v>26698</c:v>
                </c:pt>
                <c:pt idx="29">
                  <c:v>22763</c:v>
                </c:pt>
                <c:pt idx="30">
                  <c:v>22138</c:v>
                </c:pt>
                <c:pt idx="31">
                  <c:v>25727</c:v>
                </c:pt>
                <c:pt idx="32">
                  <c:v>25924</c:v>
                </c:pt>
                <c:pt idx="33">
                  <c:v>23674</c:v>
                </c:pt>
                <c:pt idx="34">
                  <c:v>23935</c:v>
                </c:pt>
                <c:pt idx="35">
                  <c:v>23368</c:v>
                </c:pt>
                <c:pt idx="36">
                  <c:v>24630</c:v>
                </c:pt>
                <c:pt idx="37">
                  <c:v>23912</c:v>
                </c:pt>
                <c:pt idx="38">
                  <c:v>24170</c:v>
                </c:pt>
                <c:pt idx="39">
                  <c:v>21994</c:v>
                </c:pt>
                <c:pt idx="40">
                  <c:v>24258</c:v>
                </c:pt>
                <c:pt idx="41">
                  <c:v>26480</c:v>
                </c:pt>
                <c:pt idx="42">
                  <c:v>27537</c:v>
                </c:pt>
                <c:pt idx="43">
                  <c:v>24816</c:v>
                </c:pt>
                <c:pt idx="44">
                  <c:v>24193</c:v>
                </c:pt>
                <c:pt idx="45">
                  <c:v>21911</c:v>
                </c:pt>
                <c:pt idx="46">
                  <c:v>25236</c:v>
                </c:pt>
                <c:pt idx="47">
                  <c:v>26319</c:v>
                </c:pt>
                <c:pt idx="48">
                  <c:v>26151</c:v>
                </c:pt>
                <c:pt idx="49">
                  <c:v>22622</c:v>
                </c:pt>
                <c:pt idx="50">
                  <c:v>26949</c:v>
                </c:pt>
                <c:pt idx="51">
                  <c:v>23884</c:v>
                </c:pt>
                <c:pt idx="52">
                  <c:v>29082</c:v>
                </c:pt>
                <c:pt idx="53">
                  <c:v>45980</c:v>
                </c:pt>
                <c:pt idx="54">
                  <c:v>14656</c:v>
                </c:pt>
                <c:pt idx="55">
                  <c:v>7266</c:v>
                </c:pt>
              </c:numCache>
            </c:numRef>
          </c:yVal>
          <c:bubbleSize>
            <c:numRef>
              <c:f>FP!$D$2:$D$57</c:f>
              <c:numCache>
                <c:formatCode>General</c:formatCode>
                <c:ptCount val="56"/>
                <c:pt idx="0">
                  <c:v>56</c:v>
                </c:pt>
                <c:pt idx="1">
                  <c:v>57</c:v>
                </c:pt>
                <c:pt idx="2">
                  <c:v>40</c:v>
                </c:pt>
                <c:pt idx="3">
                  <c:v>55</c:v>
                </c:pt>
                <c:pt idx="4">
                  <c:v>30</c:v>
                </c:pt>
                <c:pt idx="5">
                  <c:v>65</c:v>
                </c:pt>
                <c:pt idx="6">
                  <c:v>48</c:v>
                </c:pt>
                <c:pt idx="7">
                  <c:v>49</c:v>
                </c:pt>
                <c:pt idx="8">
                  <c:v>47</c:v>
                </c:pt>
                <c:pt idx="9">
                  <c:v>41</c:v>
                </c:pt>
                <c:pt idx="10">
                  <c:v>70</c:v>
                </c:pt>
                <c:pt idx="11">
                  <c:v>68</c:v>
                </c:pt>
                <c:pt idx="12">
                  <c:v>61</c:v>
                </c:pt>
                <c:pt idx="13">
                  <c:v>58</c:v>
                </c:pt>
                <c:pt idx="14">
                  <c:v>37</c:v>
                </c:pt>
                <c:pt idx="15">
                  <c:v>61</c:v>
                </c:pt>
                <c:pt idx="16">
                  <c:v>60</c:v>
                </c:pt>
                <c:pt idx="17">
                  <c:v>55</c:v>
                </c:pt>
                <c:pt idx="18">
                  <c:v>66</c:v>
                </c:pt>
                <c:pt idx="19">
                  <c:v>60</c:v>
                </c:pt>
                <c:pt idx="20">
                  <c:v>31</c:v>
                </c:pt>
                <c:pt idx="21">
                  <c:v>30</c:v>
                </c:pt>
                <c:pt idx="22">
                  <c:v>68</c:v>
                </c:pt>
                <c:pt idx="23">
                  <c:v>55</c:v>
                </c:pt>
                <c:pt idx="24">
                  <c:v>44</c:v>
                </c:pt>
                <c:pt idx="25">
                  <c:v>60</c:v>
                </c:pt>
                <c:pt idx="26">
                  <c:v>50</c:v>
                </c:pt>
                <c:pt idx="27">
                  <c:v>64</c:v>
                </c:pt>
                <c:pt idx="28">
                  <c:v>57</c:v>
                </c:pt>
                <c:pt idx="29">
                  <c:v>55</c:v>
                </c:pt>
                <c:pt idx="30">
                  <c:v>52</c:v>
                </c:pt>
                <c:pt idx="31">
                  <c:v>57</c:v>
                </c:pt>
                <c:pt idx="32">
                  <c:v>57</c:v>
                </c:pt>
                <c:pt idx="33">
                  <c:v>64</c:v>
                </c:pt>
                <c:pt idx="34">
                  <c:v>60</c:v>
                </c:pt>
                <c:pt idx="35">
                  <c:v>62</c:v>
                </c:pt>
                <c:pt idx="36">
                  <c:v>56</c:v>
                </c:pt>
                <c:pt idx="37">
                  <c:v>64</c:v>
                </c:pt>
                <c:pt idx="38">
                  <c:v>55</c:v>
                </c:pt>
                <c:pt idx="39">
                  <c:v>66</c:v>
                </c:pt>
                <c:pt idx="40">
                  <c:v>70</c:v>
                </c:pt>
                <c:pt idx="41">
                  <c:v>74</c:v>
                </c:pt>
                <c:pt idx="42">
                  <c:v>60</c:v>
                </c:pt>
                <c:pt idx="43">
                  <c:v>70</c:v>
                </c:pt>
                <c:pt idx="44">
                  <c:v>68</c:v>
                </c:pt>
                <c:pt idx="45">
                  <c:v>69</c:v>
                </c:pt>
                <c:pt idx="46">
                  <c:v>54</c:v>
                </c:pt>
                <c:pt idx="47">
                  <c:v>45</c:v>
                </c:pt>
                <c:pt idx="48">
                  <c:v>44</c:v>
                </c:pt>
                <c:pt idx="49">
                  <c:v>67</c:v>
                </c:pt>
                <c:pt idx="50">
                  <c:v>52</c:v>
                </c:pt>
                <c:pt idx="51">
                  <c:v>81</c:v>
                </c:pt>
                <c:pt idx="52">
                  <c:v>58</c:v>
                </c:pt>
                <c:pt idx="53">
                  <c:v>64</c:v>
                </c:pt>
                <c:pt idx="54">
                  <c:v>16</c:v>
                </c:pt>
                <c:pt idx="55">
                  <c:v>34</c:v>
                </c:pt>
              </c:numCache>
            </c:numRef>
          </c:bubbleSize>
        </c:ser>
        <c:bubbleScale val="20"/>
        <c:axId val="55262208"/>
        <c:axId val="53851264"/>
      </c:bubbleChart>
      <c:valAx>
        <c:axId val="55262208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 b="1" i="0" u="none" strike="noStrike" baseline="0"/>
                  <a:t>Six-Year </a:t>
                </a:r>
                <a:r>
                  <a:rPr lang="en-US" sz="1400"/>
                  <a:t>Graduation Rate, 2009</a:t>
                </a:r>
              </a:p>
            </c:rich>
          </c:tx>
        </c:title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3851264"/>
        <c:crosses val="autoZero"/>
        <c:crossBetween val="midCat"/>
      </c:valAx>
      <c:valAx>
        <c:axId val="53851264"/>
        <c:scaling>
          <c:logBase val="10"/>
          <c:orientation val="minMax"/>
          <c:max val="60000"/>
          <c:min val="600"/>
        </c:scaling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Net Price for Low-Income ($0-30,000)</a:t>
                </a:r>
                <a:r>
                  <a:rPr lang="en-US" sz="1400" baseline="0"/>
                  <a:t> Students</a:t>
                </a:r>
                <a:r>
                  <a:rPr lang="en-US" sz="1400"/>
                  <a:t>
2008-09</a:t>
                </a:r>
              </a:p>
            </c:rich>
          </c:tx>
        </c:title>
        <c:numFmt formatCode="&quot;$&quot;#,##0" sourceLinked="0"/>
        <c:minorTickMark val="out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5262208"/>
        <c:crosses val="autoZero"/>
        <c:crossBetween val="midCat"/>
        <c:majorUnit val="10"/>
        <c:minorUnit val="10"/>
      </c:valAx>
    </c:plotArea>
    <c:legend>
      <c:legendPos val="r"/>
      <c:layout>
        <c:manualLayout>
          <c:xMode val="edge"/>
          <c:yMode val="edge"/>
          <c:x val="0.8421642607174098"/>
          <c:y val="0.35743013693143955"/>
          <c:w val="0.14904549431321101"/>
          <c:h val="0.10949286529684912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spPr>
    <a:solidFill>
      <a:prstClr val="white"/>
    </a:solidFill>
  </c:sp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  </a:t>
            </a:r>
          </a:p>
        </c:rich>
      </c:tx>
    </c:title>
    <c:plotArea>
      <c:layout>
        <c:manualLayout>
          <c:layoutTarget val="inner"/>
          <c:xMode val="edge"/>
          <c:yMode val="edge"/>
          <c:x val="0.13403767480105463"/>
          <c:y val="8.4927179732983762E-2"/>
          <c:w val="0.70170655110009461"/>
          <c:h val="0.72104722728972648"/>
        </c:manualLayout>
      </c:layout>
      <c:bubbleChart>
        <c:ser>
          <c:idx val="0"/>
          <c:order val="0"/>
          <c:tx>
            <c:v>Institution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Public!$C$2:$C$495</c:f>
              <c:numCache>
                <c:formatCode>General</c:formatCode>
                <c:ptCount val="494"/>
                <c:pt idx="0">
                  <c:v>31.2</c:v>
                </c:pt>
                <c:pt idx="1">
                  <c:v>37.800000000000004</c:v>
                </c:pt>
                <c:pt idx="2">
                  <c:v>50</c:v>
                </c:pt>
                <c:pt idx="3">
                  <c:v>47.4</c:v>
                </c:pt>
                <c:pt idx="4">
                  <c:v>49.2</c:v>
                </c:pt>
                <c:pt idx="5">
                  <c:v>32</c:v>
                </c:pt>
                <c:pt idx="6">
                  <c:v>91.1</c:v>
                </c:pt>
                <c:pt idx="7">
                  <c:v>67.2</c:v>
                </c:pt>
                <c:pt idx="8">
                  <c:v>66.7</c:v>
                </c:pt>
                <c:pt idx="9">
                  <c:v>29.5</c:v>
                </c:pt>
                <c:pt idx="10">
                  <c:v>30.9</c:v>
                </c:pt>
                <c:pt idx="11">
                  <c:v>25.9</c:v>
                </c:pt>
                <c:pt idx="12">
                  <c:v>34.5</c:v>
                </c:pt>
                <c:pt idx="13">
                  <c:v>36.800000000000004</c:v>
                </c:pt>
                <c:pt idx="14">
                  <c:v>31.7</c:v>
                </c:pt>
                <c:pt idx="15">
                  <c:v>32.300000000000004</c:v>
                </c:pt>
                <c:pt idx="16">
                  <c:v>49.5</c:v>
                </c:pt>
                <c:pt idx="17">
                  <c:v>46.7</c:v>
                </c:pt>
                <c:pt idx="18">
                  <c:v>79.3</c:v>
                </c:pt>
                <c:pt idx="19">
                  <c:v>53.9</c:v>
                </c:pt>
                <c:pt idx="20">
                  <c:v>66.7</c:v>
                </c:pt>
                <c:pt idx="21">
                  <c:v>39.5</c:v>
                </c:pt>
                <c:pt idx="22">
                  <c:v>38.300000000000004</c:v>
                </c:pt>
                <c:pt idx="23">
                  <c:v>45.2</c:v>
                </c:pt>
                <c:pt idx="24">
                  <c:v>40.1</c:v>
                </c:pt>
                <c:pt idx="25">
                  <c:v>58.1</c:v>
                </c:pt>
                <c:pt idx="26">
                  <c:v>11</c:v>
                </c:pt>
                <c:pt idx="27">
                  <c:v>41.9</c:v>
                </c:pt>
                <c:pt idx="28">
                  <c:v>53.9</c:v>
                </c:pt>
                <c:pt idx="29">
                  <c:v>44.9</c:v>
                </c:pt>
                <c:pt idx="30">
                  <c:v>29.8</c:v>
                </c:pt>
                <c:pt idx="31">
                  <c:v>30.5</c:v>
                </c:pt>
                <c:pt idx="32">
                  <c:v>57.8</c:v>
                </c:pt>
                <c:pt idx="33">
                  <c:v>39.300000000000004</c:v>
                </c:pt>
                <c:pt idx="34">
                  <c:v>39</c:v>
                </c:pt>
                <c:pt idx="35">
                  <c:v>67.2</c:v>
                </c:pt>
                <c:pt idx="36">
                  <c:v>52.2</c:v>
                </c:pt>
                <c:pt idx="37">
                  <c:v>52.5</c:v>
                </c:pt>
                <c:pt idx="38">
                  <c:v>51.9</c:v>
                </c:pt>
                <c:pt idx="39">
                  <c:v>52.4</c:v>
                </c:pt>
                <c:pt idx="40">
                  <c:v>36.5</c:v>
                </c:pt>
                <c:pt idx="41">
                  <c:v>51.8</c:v>
                </c:pt>
                <c:pt idx="42">
                  <c:v>75.3</c:v>
                </c:pt>
                <c:pt idx="43">
                  <c:v>41</c:v>
                </c:pt>
                <c:pt idx="44">
                  <c:v>58.1</c:v>
                </c:pt>
                <c:pt idx="45">
                  <c:v>31.5</c:v>
                </c:pt>
                <c:pt idx="46">
                  <c:v>41.9</c:v>
                </c:pt>
                <c:pt idx="47">
                  <c:v>51.4</c:v>
                </c:pt>
                <c:pt idx="48">
                  <c:v>38.200000000000003</c:v>
                </c:pt>
                <c:pt idx="49">
                  <c:v>59</c:v>
                </c:pt>
                <c:pt idx="50">
                  <c:v>55.3</c:v>
                </c:pt>
                <c:pt idx="51">
                  <c:v>34.9</c:v>
                </c:pt>
                <c:pt idx="52">
                  <c:v>55.2</c:v>
                </c:pt>
                <c:pt idx="53">
                  <c:v>43.9</c:v>
                </c:pt>
                <c:pt idx="54">
                  <c:v>34.200000000000003</c:v>
                </c:pt>
                <c:pt idx="55">
                  <c:v>52.1</c:v>
                </c:pt>
                <c:pt idx="56">
                  <c:v>44.4</c:v>
                </c:pt>
                <c:pt idx="57">
                  <c:v>48.6</c:v>
                </c:pt>
                <c:pt idx="58">
                  <c:v>31</c:v>
                </c:pt>
                <c:pt idx="59">
                  <c:v>50.2</c:v>
                </c:pt>
                <c:pt idx="60">
                  <c:v>27.5</c:v>
                </c:pt>
                <c:pt idx="61">
                  <c:v>20</c:v>
                </c:pt>
                <c:pt idx="62">
                  <c:v>62.8</c:v>
                </c:pt>
                <c:pt idx="63">
                  <c:v>35.300000000000004</c:v>
                </c:pt>
                <c:pt idx="64">
                  <c:v>68.900000000000006</c:v>
                </c:pt>
                <c:pt idx="65">
                  <c:v>55.2</c:v>
                </c:pt>
                <c:pt idx="66">
                  <c:v>31.5</c:v>
                </c:pt>
                <c:pt idx="67">
                  <c:v>73</c:v>
                </c:pt>
                <c:pt idx="68">
                  <c:v>22.9</c:v>
                </c:pt>
                <c:pt idx="69">
                  <c:v>66.099999999999994</c:v>
                </c:pt>
                <c:pt idx="70">
                  <c:v>25.9</c:v>
                </c:pt>
                <c:pt idx="71">
                  <c:v>86.1</c:v>
                </c:pt>
                <c:pt idx="72">
                  <c:v>61.6</c:v>
                </c:pt>
                <c:pt idx="73">
                  <c:v>64</c:v>
                </c:pt>
                <c:pt idx="74">
                  <c:v>93</c:v>
                </c:pt>
                <c:pt idx="75">
                  <c:v>57.7</c:v>
                </c:pt>
                <c:pt idx="76">
                  <c:v>29.9</c:v>
                </c:pt>
                <c:pt idx="77">
                  <c:v>23.8</c:v>
                </c:pt>
                <c:pt idx="78">
                  <c:v>48.9</c:v>
                </c:pt>
                <c:pt idx="79">
                  <c:v>50.6</c:v>
                </c:pt>
                <c:pt idx="80">
                  <c:v>19</c:v>
                </c:pt>
                <c:pt idx="81">
                  <c:v>47.5</c:v>
                </c:pt>
                <c:pt idx="82">
                  <c:v>43</c:v>
                </c:pt>
                <c:pt idx="83">
                  <c:v>26.4</c:v>
                </c:pt>
                <c:pt idx="84">
                  <c:v>65.7</c:v>
                </c:pt>
                <c:pt idx="85">
                  <c:v>37.4</c:v>
                </c:pt>
                <c:pt idx="86">
                  <c:v>46</c:v>
                </c:pt>
                <c:pt idx="87">
                  <c:v>50.3</c:v>
                </c:pt>
                <c:pt idx="88">
                  <c:v>36.9</c:v>
                </c:pt>
                <c:pt idx="89">
                  <c:v>44.3</c:v>
                </c:pt>
                <c:pt idx="90">
                  <c:v>44.6</c:v>
                </c:pt>
                <c:pt idx="91">
                  <c:v>48.5</c:v>
                </c:pt>
                <c:pt idx="92">
                  <c:v>11.6</c:v>
                </c:pt>
                <c:pt idx="93">
                  <c:v>63.3</c:v>
                </c:pt>
                <c:pt idx="94">
                  <c:v>64.5</c:v>
                </c:pt>
                <c:pt idx="95">
                  <c:v>49.1</c:v>
                </c:pt>
                <c:pt idx="96">
                  <c:v>57.7</c:v>
                </c:pt>
                <c:pt idx="97">
                  <c:v>77.8</c:v>
                </c:pt>
                <c:pt idx="98">
                  <c:v>42.7</c:v>
                </c:pt>
                <c:pt idx="99">
                  <c:v>36.9</c:v>
                </c:pt>
                <c:pt idx="100">
                  <c:v>23.1</c:v>
                </c:pt>
                <c:pt idx="101">
                  <c:v>41.2</c:v>
                </c:pt>
                <c:pt idx="102">
                  <c:v>37</c:v>
                </c:pt>
                <c:pt idx="103">
                  <c:v>55.4</c:v>
                </c:pt>
                <c:pt idx="104">
                  <c:v>18.600000000000001</c:v>
                </c:pt>
                <c:pt idx="105">
                  <c:v>68.400000000000006</c:v>
                </c:pt>
                <c:pt idx="106">
                  <c:v>81.3</c:v>
                </c:pt>
                <c:pt idx="107">
                  <c:v>64</c:v>
                </c:pt>
                <c:pt idx="108">
                  <c:v>31.6</c:v>
                </c:pt>
                <c:pt idx="109">
                  <c:v>42.9</c:v>
                </c:pt>
                <c:pt idx="110">
                  <c:v>28.8</c:v>
                </c:pt>
                <c:pt idx="111">
                  <c:v>45.8</c:v>
                </c:pt>
                <c:pt idx="112">
                  <c:v>34.6</c:v>
                </c:pt>
                <c:pt idx="113">
                  <c:v>40.5</c:v>
                </c:pt>
                <c:pt idx="114">
                  <c:v>59.2</c:v>
                </c:pt>
                <c:pt idx="115">
                  <c:v>51.4</c:v>
                </c:pt>
                <c:pt idx="116">
                  <c:v>48.5</c:v>
                </c:pt>
                <c:pt idx="117">
                  <c:v>39.4</c:v>
                </c:pt>
                <c:pt idx="118">
                  <c:v>48.6</c:v>
                </c:pt>
                <c:pt idx="119">
                  <c:v>59</c:v>
                </c:pt>
                <c:pt idx="120">
                  <c:v>29.9</c:v>
                </c:pt>
                <c:pt idx="121">
                  <c:v>70.8</c:v>
                </c:pt>
                <c:pt idx="122">
                  <c:v>41.2</c:v>
                </c:pt>
                <c:pt idx="123">
                  <c:v>44.6</c:v>
                </c:pt>
                <c:pt idx="124">
                  <c:v>35.1</c:v>
                </c:pt>
                <c:pt idx="125">
                  <c:v>56.7</c:v>
                </c:pt>
                <c:pt idx="126">
                  <c:v>79.2</c:v>
                </c:pt>
                <c:pt idx="127">
                  <c:v>48.2</c:v>
                </c:pt>
                <c:pt idx="128">
                  <c:v>61.9</c:v>
                </c:pt>
                <c:pt idx="129">
                  <c:v>24.3</c:v>
                </c:pt>
                <c:pt idx="130">
                  <c:v>24</c:v>
                </c:pt>
                <c:pt idx="131">
                  <c:v>51.6</c:v>
                </c:pt>
                <c:pt idx="132">
                  <c:v>56.1</c:v>
                </c:pt>
                <c:pt idx="133">
                  <c:v>46.3</c:v>
                </c:pt>
                <c:pt idx="134">
                  <c:v>52</c:v>
                </c:pt>
                <c:pt idx="135">
                  <c:v>21.5</c:v>
                </c:pt>
                <c:pt idx="136">
                  <c:v>45.3</c:v>
                </c:pt>
                <c:pt idx="137">
                  <c:v>77.400000000000006</c:v>
                </c:pt>
                <c:pt idx="138">
                  <c:v>35</c:v>
                </c:pt>
                <c:pt idx="139">
                  <c:v>29.4</c:v>
                </c:pt>
                <c:pt idx="140">
                  <c:v>66.599999999999994</c:v>
                </c:pt>
                <c:pt idx="141">
                  <c:v>30.1</c:v>
                </c:pt>
                <c:pt idx="142">
                  <c:v>30</c:v>
                </c:pt>
                <c:pt idx="143">
                  <c:v>55.2</c:v>
                </c:pt>
                <c:pt idx="144">
                  <c:v>63.1</c:v>
                </c:pt>
                <c:pt idx="145">
                  <c:v>53.7</c:v>
                </c:pt>
                <c:pt idx="146">
                  <c:v>68.7</c:v>
                </c:pt>
                <c:pt idx="147">
                  <c:v>67.8</c:v>
                </c:pt>
                <c:pt idx="148">
                  <c:v>81</c:v>
                </c:pt>
                <c:pt idx="149">
                  <c:v>55.9</c:v>
                </c:pt>
                <c:pt idx="150">
                  <c:v>41.5</c:v>
                </c:pt>
                <c:pt idx="151">
                  <c:v>65.7</c:v>
                </c:pt>
                <c:pt idx="152">
                  <c:v>41.6</c:v>
                </c:pt>
                <c:pt idx="153">
                  <c:v>42.3</c:v>
                </c:pt>
                <c:pt idx="154">
                  <c:v>49.2</c:v>
                </c:pt>
                <c:pt idx="155">
                  <c:v>75.2</c:v>
                </c:pt>
                <c:pt idx="156">
                  <c:v>52.9</c:v>
                </c:pt>
                <c:pt idx="157">
                  <c:v>57.7</c:v>
                </c:pt>
                <c:pt idx="158">
                  <c:v>65.099999999999994</c:v>
                </c:pt>
                <c:pt idx="159">
                  <c:v>55.7</c:v>
                </c:pt>
                <c:pt idx="160">
                  <c:v>11.7</c:v>
                </c:pt>
                <c:pt idx="161">
                  <c:v>59.3</c:v>
                </c:pt>
                <c:pt idx="162">
                  <c:v>34.5</c:v>
                </c:pt>
                <c:pt idx="163">
                  <c:v>54.1</c:v>
                </c:pt>
                <c:pt idx="164">
                  <c:v>63.1</c:v>
                </c:pt>
                <c:pt idx="165">
                  <c:v>52.9</c:v>
                </c:pt>
                <c:pt idx="166">
                  <c:v>82.7</c:v>
                </c:pt>
                <c:pt idx="167">
                  <c:v>61.3</c:v>
                </c:pt>
                <c:pt idx="168">
                  <c:v>72.8</c:v>
                </c:pt>
                <c:pt idx="169">
                  <c:v>60.5</c:v>
                </c:pt>
                <c:pt idx="170">
                  <c:v>45.5</c:v>
                </c:pt>
                <c:pt idx="171">
                  <c:v>41.5</c:v>
                </c:pt>
                <c:pt idx="172">
                  <c:v>41</c:v>
                </c:pt>
                <c:pt idx="173">
                  <c:v>51.8</c:v>
                </c:pt>
                <c:pt idx="174">
                  <c:v>23</c:v>
                </c:pt>
                <c:pt idx="175">
                  <c:v>27</c:v>
                </c:pt>
                <c:pt idx="176">
                  <c:v>29.3</c:v>
                </c:pt>
                <c:pt idx="177">
                  <c:v>38.6</c:v>
                </c:pt>
                <c:pt idx="178">
                  <c:v>11.8</c:v>
                </c:pt>
                <c:pt idx="179">
                  <c:v>63.8</c:v>
                </c:pt>
                <c:pt idx="180">
                  <c:v>77.400000000000006</c:v>
                </c:pt>
                <c:pt idx="181">
                  <c:v>47.3</c:v>
                </c:pt>
                <c:pt idx="182">
                  <c:v>61.9</c:v>
                </c:pt>
                <c:pt idx="183">
                  <c:v>77.7</c:v>
                </c:pt>
                <c:pt idx="184">
                  <c:v>52.2</c:v>
                </c:pt>
                <c:pt idx="185">
                  <c:v>55.7</c:v>
                </c:pt>
                <c:pt idx="186">
                  <c:v>31.4</c:v>
                </c:pt>
                <c:pt idx="187">
                  <c:v>36.5</c:v>
                </c:pt>
                <c:pt idx="188">
                  <c:v>25.6</c:v>
                </c:pt>
                <c:pt idx="189">
                  <c:v>32</c:v>
                </c:pt>
                <c:pt idx="190">
                  <c:v>81.7</c:v>
                </c:pt>
                <c:pt idx="191">
                  <c:v>15.6</c:v>
                </c:pt>
                <c:pt idx="192">
                  <c:v>46.4</c:v>
                </c:pt>
                <c:pt idx="193">
                  <c:v>68.8</c:v>
                </c:pt>
                <c:pt idx="194">
                  <c:v>44.4</c:v>
                </c:pt>
                <c:pt idx="195">
                  <c:v>34.700000000000003</c:v>
                </c:pt>
                <c:pt idx="196">
                  <c:v>57.5</c:v>
                </c:pt>
                <c:pt idx="197">
                  <c:v>43.3</c:v>
                </c:pt>
                <c:pt idx="198">
                  <c:v>39.4</c:v>
                </c:pt>
                <c:pt idx="199">
                  <c:v>66.5</c:v>
                </c:pt>
                <c:pt idx="200">
                  <c:v>26.7</c:v>
                </c:pt>
                <c:pt idx="201">
                  <c:v>38.200000000000003</c:v>
                </c:pt>
                <c:pt idx="202">
                  <c:v>30.7</c:v>
                </c:pt>
                <c:pt idx="203">
                  <c:v>71.7</c:v>
                </c:pt>
                <c:pt idx="204">
                  <c:v>27.7</c:v>
                </c:pt>
                <c:pt idx="205">
                  <c:v>22.2</c:v>
                </c:pt>
                <c:pt idx="206">
                  <c:v>31.4</c:v>
                </c:pt>
                <c:pt idx="207">
                  <c:v>78</c:v>
                </c:pt>
                <c:pt idx="208">
                  <c:v>26.8</c:v>
                </c:pt>
                <c:pt idx="209">
                  <c:v>44.7</c:v>
                </c:pt>
                <c:pt idx="210">
                  <c:v>39.4</c:v>
                </c:pt>
                <c:pt idx="211">
                  <c:v>64.5</c:v>
                </c:pt>
                <c:pt idx="212">
                  <c:v>18.399999999999999</c:v>
                </c:pt>
                <c:pt idx="213">
                  <c:v>63.3</c:v>
                </c:pt>
                <c:pt idx="214">
                  <c:v>45</c:v>
                </c:pt>
                <c:pt idx="215">
                  <c:v>36.4</c:v>
                </c:pt>
                <c:pt idx="216">
                  <c:v>55.1</c:v>
                </c:pt>
                <c:pt idx="217">
                  <c:v>51.3</c:v>
                </c:pt>
                <c:pt idx="218">
                  <c:v>49.1</c:v>
                </c:pt>
                <c:pt idx="219">
                  <c:v>38.200000000000003</c:v>
                </c:pt>
                <c:pt idx="220">
                  <c:v>46.3</c:v>
                </c:pt>
                <c:pt idx="221">
                  <c:v>14.5</c:v>
                </c:pt>
                <c:pt idx="222">
                  <c:v>19.399999999999999</c:v>
                </c:pt>
                <c:pt idx="223">
                  <c:v>57.6</c:v>
                </c:pt>
                <c:pt idx="224">
                  <c:v>7.7</c:v>
                </c:pt>
                <c:pt idx="225">
                  <c:v>44.8</c:v>
                </c:pt>
                <c:pt idx="226">
                  <c:v>63.6</c:v>
                </c:pt>
                <c:pt idx="227">
                  <c:v>43.4</c:v>
                </c:pt>
                <c:pt idx="228">
                  <c:v>27.4</c:v>
                </c:pt>
                <c:pt idx="229">
                  <c:v>52.6</c:v>
                </c:pt>
                <c:pt idx="230">
                  <c:v>43.5</c:v>
                </c:pt>
                <c:pt idx="231">
                  <c:v>41.7</c:v>
                </c:pt>
                <c:pt idx="232">
                  <c:v>68.900000000000006</c:v>
                </c:pt>
                <c:pt idx="233">
                  <c:v>34.700000000000003</c:v>
                </c:pt>
                <c:pt idx="234">
                  <c:v>24.9</c:v>
                </c:pt>
                <c:pt idx="235">
                  <c:v>39.1</c:v>
                </c:pt>
                <c:pt idx="236">
                  <c:v>52.8</c:v>
                </c:pt>
                <c:pt idx="237">
                  <c:v>64.400000000000006</c:v>
                </c:pt>
                <c:pt idx="238">
                  <c:v>25.6</c:v>
                </c:pt>
                <c:pt idx="239">
                  <c:v>65.099999999999994</c:v>
                </c:pt>
                <c:pt idx="240">
                  <c:v>52.8</c:v>
                </c:pt>
                <c:pt idx="241">
                  <c:v>49.3</c:v>
                </c:pt>
                <c:pt idx="242">
                  <c:v>26.5</c:v>
                </c:pt>
                <c:pt idx="243">
                  <c:v>31.8</c:v>
                </c:pt>
                <c:pt idx="244">
                  <c:v>79.900000000000006</c:v>
                </c:pt>
                <c:pt idx="245">
                  <c:v>58.2</c:v>
                </c:pt>
                <c:pt idx="246">
                  <c:v>51.5</c:v>
                </c:pt>
                <c:pt idx="247">
                  <c:v>59.7</c:v>
                </c:pt>
                <c:pt idx="248">
                  <c:v>45.2</c:v>
                </c:pt>
                <c:pt idx="249">
                  <c:v>49.5</c:v>
                </c:pt>
                <c:pt idx="250">
                  <c:v>20</c:v>
                </c:pt>
                <c:pt idx="251">
                  <c:v>69</c:v>
                </c:pt>
                <c:pt idx="252">
                  <c:v>38.800000000000004</c:v>
                </c:pt>
                <c:pt idx="253">
                  <c:v>40.4</c:v>
                </c:pt>
                <c:pt idx="254">
                  <c:v>69.3</c:v>
                </c:pt>
                <c:pt idx="255">
                  <c:v>63.1</c:v>
                </c:pt>
                <c:pt idx="256">
                  <c:v>37.9</c:v>
                </c:pt>
                <c:pt idx="257">
                  <c:v>27.5</c:v>
                </c:pt>
                <c:pt idx="258">
                  <c:v>67.099999999999994</c:v>
                </c:pt>
                <c:pt idx="259">
                  <c:v>47.2</c:v>
                </c:pt>
                <c:pt idx="260">
                  <c:v>35.5</c:v>
                </c:pt>
                <c:pt idx="261">
                  <c:v>31.7</c:v>
                </c:pt>
                <c:pt idx="262">
                  <c:v>56.6</c:v>
                </c:pt>
                <c:pt idx="263">
                  <c:v>50.8</c:v>
                </c:pt>
                <c:pt idx="264">
                  <c:v>46.2</c:v>
                </c:pt>
                <c:pt idx="265">
                  <c:v>68.5</c:v>
                </c:pt>
                <c:pt idx="266">
                  <c:v>12.7</c:v>
                </c:pt>
                <c:pt idx="267">
                  <c:v>27.8</c:v>
                </c:pt>
                <c:pt idx="268">
                  <c:v>59.1</c:v>
                </c:pt>
                <c:pt idx="269">
                  <c:v>84.9</c:v>
                </c:pt>
                <c:pt idx="270">
                  <c:v>56.1</c:v>
                </c:pt>
                <c:pt idx="271">
                  <c:v>60.1</c:v>
                </c:pt>
                <c:pt idx="272">
                  <c:v>46.4</c:v>
                </c:pt>
                <c:pt idx="273">
                  <c:v>40.700000000000003</c:v>
                </c:pt>
                <c:pt idx="274">
                  <c:v>20.9</c:v>
                </c:pt>
                <c:pt idx="275">
                  <c:v>38.200000000000003</c:v>
                </c:pt>
                <c:pt idx="276">
                  <c:v>57.9</c:v>
                </c:pt>
                <c:pt idx="277">
                  <c:v>14</c:v>
                </c:pt>
                <c:pt idx="278">
                  <c:v>20.8</c:v>
                </c:pt>
                <c:pt idx="279">
                  <c:v>54.6</c:v>
                </c:pt>
                <c:pt idx="280">
                  <c:v>24.5</c:v>
                </c:pt>
                <c:pt idx="281">
                  <c:v>38.1</c:v>
                </c:pt>
                <c:pt idx="282">
                  <c:v>65.7</c:v>
                </c:pt>
                <c:pt idx="283">
                  <c:v>89.4</c:v>
                </c:pt>
                <c:pt idx="284">
                  <c:v>33.4</c:v>
                </c:pt>
                <c:pt idx="285">
                  <c:v>47.8</c:v>
                </c:pt>
                <c:pt idx="286">
                  <c:v>14.1</c:v>
                </c:pt>
                <c:pt idx="287">
                  <c:v>28.7</c:v>
                </c:pt>
                <c:pt idx="288">
                  <c:v>41.5</c:v>
                </c:pt>
                <c:pt idx="289">
                  <c:v>50.6</c:v>
                </c:pt>
                <c:pt idx="290">
                  <c:v>51</c:v>
                </c:pt>
                <c:pt idx="291">
                  <c:v>52.8</c:v>
                </c:pt>
                <c:pt idx="292">
                  <c:v>82.5</c:v>
                </c:pt>
                <c:pt idx="293">
                  <c:v>32.200000000000003</c:v>
                </c:pt>
                <c:pt idx="294">
                  <c:v>39.9</c:v>
                </c:pt>
                <c:pt idx="295">
                  <c:v>45.5</c:v>
                </c:pt>
                <c:pt idx="296">
                  <c:v>48.4</c:v>
                </c:pt>
                <c:pt idx="297">
                  <c:v>11.9</c:v>
                </c:pt>
                <c:pt idx="298">
                  <c:v>45.6</c:v>
                </c:pt>
                <c:pt idx="299">
                  <c:v>41.9</c:v>
                </c:pt>
                <c:pt idx="300">
                  <c:v>49.5</c:v>
                </c:pt>
                <c:pt idx="301">
                  <c:v>28.9</c:v>
                </c:pt>
                <c:pt idx="302">
                  <c:v>67</c:v>
                </c:pt>
                <c:pt idx="303">
                  <c:v>45.8</c:v>
                </c:pt>
                <c:pt idx="304">
                  <c:v>35.1</c:v>
                </c:pt>
                <c:pt idx="305">
                  <c:v>60.1</c:v>
                </c:pt>
                <c:pt idx="306">
                  <c:v>39.700000000000003</c:v>
                </c:pt>
                <c:pt idx="307">
                  <c:v>34.9</c:v>
                </c:pt>
                <c:pt idx="308">
                  <c:v>59.3</c:v>
                </c:pt>
                <c:pt idx="309">
                  <c:v>84.6</c:v>
                </c:pt>
                <c:pt idx="310">
                  <c:v>69.599999999999994</c:v>
                </c:pt>
                <c:pt idx="311">
                  <c:v>45.8</c:v>
                </c:pt>
                <c:pt idx="312">
                  <c:v>33.4</c:v>
                </c:pt>
                <c:pt idx="313">
                  <c:v>59.5</c:v>
                </c:pt>
                <c:pt idx="314">
                  <c:v>32.200000000000003</c:v>
                </c:pt>
                <c:pt idx="315">
                  <c:v>31.7</c:v>
                </c:pt>
                <c:pt idx="316">
                  <c:v>39.700000000000003</c:v>
                </c:pt>
                <c:pt idx="317">
                  <c:v>60.8</c:v>
                </c:pt>
                <c:pt idx="318">
                  <c:v>60.8</c:v>
                </c:pt>
                <c:pt idx="319">
                  <c:v>39.4</c:v>
                </c:pt>
                <c:pt idx="320">
                  <c:v>45.2</c:v>
                </c:pt>
                <c:pt idx="321">
                  <c:v>31.8</c:v>
                </c:pt>
                <c:pt idx="322">
                  <c:v>29.5</c:v>
                </c:pt>
                <c:pt idx="323">
                  <c:v>42.5</c:v>
                </c:pt>
                <c:pt idx="324">
                  <c:v>38.4</c:v>
                </c:pt>
                <c:pt idx="325">
                  <c:v>20.399999999999999</c:v>
                </c:pt>
                <c:pt idx="326">
                  <c:v>38.800000000000004</c:v>
                </c:pt>
                <c:pt idx="327">
                  <c:v>42.9</c:v>
                </c:pt>
                <c:pt idx="328">
                  <c:v>63</c:v>
                </c:pt>
                <c:pt idx="329">
                  <c:v>35.800000000000004</c:v>
                </c:pt>
                <c:pt idx="330">
                  <c:v>30.6</c:v>
                </c:pt>
                <c:pt idx="331">
                  <c:v>63.5</c:v>
                </c:pt>
                <c:pt idx="332">
                  <c:v>20.6</c:v>
                </c:pt>
                <c:pt idx="333">
                  <c:v>47.9</c:v>
                </c:pt>
                <c:pt idx="334">
                  <c:v>68.900000000000006</c:v>
                </c:pt>
                <c:pt idx="335">
                  <c:v>80.3</c:v>
                </c:pt>
                <c:pt idx="336">
                  <c:v>58.3</c:v>
                </c:pt>
                <c:pt idx="337">
                  <c:v>40.4</c:v>
                </c:pt>
                <c:pt idx="338">
                  <c:v>54.7</c:v>
                </c:pt>
                <c:pt idx="339">
                  <c:v>74.900000000000006</c:v>
                </c:pt>
                <c:pt idx="340">
                  <c:v>43.8</c:v>
                </c:pt>
                <c:pt idx="341">
                  <c:v>60.5</c:v>
                </c:pt>
                <c:pt idx="342">
                  <c:v>69.099999999999994</c:v>
                </c:pt>
                <c:pt idx="343">
                  <c:v>37.300000000000004</c:v>
                </c:pt>
                <c:pt idx="344">
                  <c:v>42.7</c:v>
                </c:pt>
                <c:pt idx="345">
                  <c:v>38.4</c:v>
                </c:pt>
                <c:pt idx="346">
                  <c:v>70</c:v>
                </c:pt>
                <c:pt idx="347">
                  <c:v>34.200000000000003</c:v>
                </c:pt>
                <c:pt idx="348">
                  <c:v>67.900000000000006</c:v>
                </c:pt>
                <c:pt idx="349">
                  <c:v>48.6</c:v>
                </c:pt>
                <c:pt idx="350">
                  <c:v>23.4</c:v>
                </c:pt>
                <c:pt idx="351">
                  <c:v>25</c:v>
                </c:pt>
                <c:pt idx="352">
                  <c:v>58.9</c:v>
                </c:pt>
                <c:pt idx="353">
                  <c:v>47.7</c:v>
                </c:pt>
                <c:pt idx="354">
                  <c:v>69.099999999999994</c:v>
                </c:pt>
                <c:pt idx="355">
                  <c:v>58</c:v>
                </c:pt>
                <c:pt idx="356">
                  <c:v>47.6</c:v>
                </c:pt>
                <c:pt idx="357">
                  <c:v>35.800000000000004</c:v>
                </c:pt>
                <c:pt idx="358">
                  <c:v>68.2</c:v>
                </c:pt>
                <c:pt idx="359">
                  <c:v>42.2</c:v>
                </c:pt>
                <c:pt idx="360">
                  <c:v>65</c:v>
                </c:pt>
                <c:pt idx="361">
                  <c:v>34.9</c:v>
                </c:pt>
                <c:pt idx="362">
                  <c:v>20.6</c:v>
                </c:pt>
                <c:pt idx="363">
                  <c:v>38.200000000000003</c:v>
                </c:pt>
                <c:pt idx="364">
                  <c:v>30.4</c:v>
                </c:pt>
                <c:pt idx="365">
                  <c:v>50</c:v>
                </c:pt>
                <c:pt idx="366">
                  <c:v>47.3</c:v>
                </c:pt>
                <c:pt idx="367">
                  <c:v>29.6</c:v>
                </c:pt>
                <c:pt idx="368">
                  <c:v>37</c:v>
                </c:pt>
                <c:pt idx="369">
                  <c:v>52.9</c:v>
                </c:pt>
                <c:pt idx="370">
                  <c:v>73.599999999999994</c:v>
                </c:pt>
                <c:pt idx="371">
                  <c:v>29.2</c:v>
                </c:pt>
                <c:pt idx="372">
                  <c:v>33.9</c:v>
                </c:pt>
                <c:pt idx="373">
                  <c:v>47.3</c:v>
                </c:pt>
                <c:pt idx="374">
                  <c:v>30.9</c:v>
                </c:pt>
                <c:pt idx="375">
                  <c:v>34.1</c:v>
                </c:pt>
                <c:pt idx="376">
                  <c:v>57.2</c:v>
                </c:pt>
                <c:pt idx="377">
                  <c:v>44.7</c:v>
                </c:pt>
                <c:pt idx="378">
                  <c:v>45.1</c:v>
                </c:pt>
                <c:pt idx="379">
                  <c:v>27.2</c:v>
                </c:pt>
                <c:pt idx="380">
                  <c:v>50.1</c:v>
                </c:pt>
                <c:pt idx="381">
                  <c:v>61.8</c:v>
                </c:pt>
                <c:pt idx="382">
                  <c:v>78.8</c:v>
                </c:pt>
                <c:pt idx="383">
                  <c:v>29.1</c:v>
                </c:pt>
                <c:pt idx="384">
                  <c:v>59.4</c:v>
                </c:pt>
                <c:pt idx="385">
                  <c:v>48.7</c:v>
                </c:pt>
                <c:pt idx="386">
                  <c:v>63</c:v>
                </c:pt>
                <c:pt idx="387">
                  <c:v>21.7</c:v>
                </c:pt>
                <c:pt idx="388">
                  <c:v>54</c:v>
                </c:pt>
                <c:pt idx="389">
                  <c:v>61.4</c:v>
                </c:pt>
                <c:pt idx="390">
                  <c:v>80.7</c:v>
                </c:pt>
                <c:pt idx="391">
                  <c:v>40.800000000000004</c:v>
                </c:pt>
                <c:pt idx="392">
                  <c:v>73.3</c:v>
                </c:pt>
                <c:pt idx="393">
                  <c:v>65.900000000000006</c:v>
                </c:pt>
                <c:pt idx="394">
                  <c:v>51.6</c:v>
                </c:pt>
                <c:pt idx="395">
                  <c:v>60.6</c:v>
                </c:pt>
                <c:pt idx="396">
                  <c:v>25.9</c:v>
                </c:pt>
                <c:pt idx="397">
                  <c:v>47.3</c:v>
                </c:pt>
                <c:pt idx="398">
                  <c:v>71.400000000000006</c:v>
                </c:pt>
                <c:pt idx="399">
                  <c:v>67</c:v>
                </c:pt>
                <c:pt idx="400">
                  <c:v>35</c:v>
                </c:pt>
                <c:pt idx="401">
                  <c:v>44.4</c:v>
                </c:pt>
                <c:pt idx="402">
                  <c:v>39.800000000000004</c:v>
                </c:pt>
                <c:pt idx="403">
                  <c:v>30.3</c:v>
                </c:pt>
                <c:pt idx="404">
                  <c:v>54.2</c:v>
                </c:pt>
                <c:pt idx="405">
                  <c:v>58.3</c:v>
                </c:pt>
                <c:pt idx="406">
                  <c:v>42.8</c:v>
                </c:pt>
                <c:pt idx="407">
                  <c:v>36.700000000000003</c:v>
                </c:pt>
                <c:pt idx="408">
                  <c:v>23.9</c:v>
                </c:pt>
                <c:pt idx="409">
                  <c:v>66.3</c:v>
                </c:pt>
                <c:pt idx="410">
                  <c:v>43.8</c:v>
                </c:pt>
                <c:pt idx="411">
                  <c:v>36.5</c:v>
                </c:pt>
                <c:pt idx="412">
                  <c:v>60.3</c:v>
                </c:pt>
                <c:pt idx="413">
                  <c:v>51.8</c:v>
                </c:pt>
                <c:pt idx="414">
                  <c:v>44.8</c:v>
                </c:pt>
                <c:pt idx="415">
                  <c:v>60.5</c:v>
                </c:pt>
                <c:pt idx="416">
                  <c:v>36.200000000000003</c:v>
                </c:pt>
                <c:pt idx="417">
                  <c:v>30.8</c:v>
                </c:pt>
                <c:pt idx="418">
                  <c:v>36.9</c:v>
                </c:pt>
                <c:pt idx="419">
                  <c:v>42.5</c:v>
                </c:pt>
                <c:pt idx="420">
                  <c:v>37.200000000000003</c:v>
                </c:pt>
                <c:pt idx="421">
                  <c:v>45.9</c:v>
                </c:pt>
                <c:pt idx="422">
                  <c:v>43.6</c:v>
                </c:pt>
                <c:pt idx="423">
                  <c:v>42.2</c:v>
                </c:pt>
                <c:pt idx="424">
                  <c:v>46.4</c:v>
                </c:pt>
                <c:pt idx="425">
                  <c:v>30.6</c:v>
                </c:pt>
                <c:pt idx="426">
                  <c:v>36.5</c:v>
                </c:pt>
                <c:pt idx="427">
                  <c:v>55.8</c:v>
                </c:pt>
                <c:pt idx="428">
                  <c:v>38.1</c:v>
                </c:pt>
                <c:pt idx="429">
                  <c:v>56.8</c:v>
                </c:pt>
                <c:pt idx="430">
                  <c:v>82.6</c:v>
                </c:pt>
                <c:pt idx="431">
                  <c:v>43.3</c:v>
                </c:pt>
                <c:pt idx="432">
                  <c:v>30.5</c:v>
                </c:pt>
                <c:pt idx="433">
                  <c:v>36.6</c:v>
                </c:pt>
                <c:pt idx="434">
                  <c:v>48.3</c:v>
                </c:pt>
                <c:pt idx="435">
                  <c:v>48.2</c:v>
                </c:pt>
                <c:pt idx="436">
                  <c:v>67.099999999999994</c:v>
                </c:pt>
                <c:pt idx="437">
                  <c:v>43.7</c:v>
                </c:pt>
                <c:pt idx="438">
                  <c:v>45.8</c:v>
                </c:pt>
                <c:pt idx="439">
                  <c:v>60.2</c:v>
                </c:pt>
                <c:pt idx="440">
                  <c:v>47.5</c:v>
                </c:pt>
                <c:pt idx="441">
                  <c:v>46.4</c:v>
                </c:pt>
                <c:pt idx="442">
                  <c:v>34.200000000000003</c:v>
                </c:pt>
                <c:pt idx="443">
                  <c:v>44.5</c:v>
                </c:pt>
                <c:pt idx="444">
                  <c:v>45.5</c:v>
                </c:pt>
                <c:pt idx="445">
                  <c:v>44.7</c:v>
                </c:pt>
                <c:pt idx="446">
                  <c:v>43.9</c:v>
                </c:pt>
                <c:pt idx="447">
                  <c:v>32.200000000000003</c:v>
                </c:pt>
                <c:pt idx="448">
                  <c:v>39.200000000000003</c:v>
                </c:pt>
                <c:pt idx="449">
                  <c:v>43.9</c:v>
                </c:pt>
                <c:pt idx="450">
                  <c:v>39.700000000000003</c:v>
                </c:pt>
                <c:pt idx="451">
                  <c:v>63.2</c:v>
                </c:pt>
                <c:pt idx="452">
                  <c:v>49.6</c:v>
                </c:pt>
                <c:pt idx="453">
                  <c:v>58.4</c:v>
                </c:pt>
                <c:pt idx="454">
                  <c:v>49.8</c:v>
                </c:pt>
                <c:pt idx="455">
                  <c:v>90.2</c:v>
                </c:pt>
                <c:pt idx="456">
                  <c:v>41.7</c:v>
                </c:pt>
                <c:pt idx="457">
                  <c:v>63.2</c:v>
                </c:pt>
                <c:pt idx="458">
                  <c:v>35</c:v>
                </c:pt>
                <c:pt idx="459">
                  <c:v>40.800000000000004</c:v>
                </c:pt>
                <c:pt idx="460">
                  <c:v>45.2</c:v>
                </c:pt>
                <c:pt idx="461">
                  <c:v>73.3</c:v>
                </c:pt>
                <c:pt idx="462">
                  <c:v>77.099999999999994</c:v>
                </c:pt>
                <c:pt idx="463">
                  <c:v>33.700000000000003</c:v>
                </c:pt>
                <c:pt idx="464">
                  <c:v>81.7</c:v>
                </c:pt>
                <c:pt idx="465">
                  <c:v>80.7</c:v>
                </c:pt>
                <c:pt idx="466">
                  <c:v>79.7</c:v>
                </c:pt>
                <c:pt idx="467">
                  <c:v>54.1</c:v>
                </c:pt>
                <c:pt idx="468">
                  <c:v>17.399999999999999</c:v>
                </c:pt>
                <c:pt idx="469">
                  <c:v>47.8</c:v>
                </c:pt>
                <c:pt idx="470">
                  <c:v>51.6</c:v>
                </c:pt>
                <c:pt idx="471">
                  <c:v>67</c:v>
                </c:pt>
                <c:pt idx="472">
                  <c:v>55.8</c:v>
                </c:pt>
                <c:pt idx="473">
                  <c:v>25.7</c:v>
                </c:pt>
                <c:pt idx="474">
                  <c:v>54.1</c:v>
                </c:pt>
                <c:pt idx="475">
                  <c:v>89.2</c:v>
                </c:pt>
                <c:pt idx="476">
                  <c:v>36.200000000000003</c:v>
                </c:pt>
                <c:pt idx="477">
                  <c:v>46.4</c:v>
                </c:pt>
                <c:pt idx="478">
                  <c:v>80.2</c:v>
                </c:pt>
                <c:pt idx="479">
                  <c:v>76.8</c:v>
                </c:pt>
                <c:pt idx="480">
                  <c:v>32</c:v>
                </c:pt>
                <c:pt idx="481">
                  <c:v>32.6</c:v>
                </c:pt>
                <c:pt idx="482">
                  <c:v>11.2</c:v>
                </c:pt>
                <c:pt idx="483">
                  <c:v>54.4</c:v>
                </c:pt>
                <c:pt idx="484">
                  <c:v>41.7</c:v>
                </c:pt>
                <c:pt idx="485">
                  <c:v>31.7</c:v>
                </c:pt>
                <c:pt idx="486">
                  <c:v>79.8</c:v>
                </c:pt>
                <c:pt idx="487">
                  <c:v>84.4</c:v>
                </c:pt>
                <c:pt idx="488">
                  <c:v>65</c:v>
                </c:pt>
                <c:pt idx="489">
                  <c:v>49.3</c:v>
                </c:pt>
                <c:pt idx="490">
                  <c:v>43.7</c:v>
                </c:pt>
                <c:pt idx="491">
                  <c:v>36.200000000000003</c:v>
                </c:pt>
                <c:pt idx="492">
                  <c:v>23.1</c:v>
                </c:pt>
                <c:pt idx="493">
                  <c:v>49.5</c:v>
                </c:pt>
              </c:numCache>
            </c:numRef>
          </c:xVal>
          <c:yVal>
            <c:numRef>
              <c:f>Public!$B$2:$B$495</c:f>
              <c:numCache>
                <c:formatCode>General</c:formatCode>
                <c:ptCount val="494"/>
                <c:pt idx="0">
                  <c:v>3054</c:v>
                </c:pt>
                <c:pt idx="1">
                  <c:v>3330</c:v>
                </c:pt>
                <c:pt idx="2">
                  <c:v>8325</c:v>
                </c:pt>
                <c:pt idx="3">
                  <c:v>7706</c:v>
                </c:pt>
                <c:pt idx="4">
                  <c:v>12016</c:v>
                </c:pt>
                <c:pt idx="5">
                  <c:v>9584</c:v>
                </c:pt>
                <c:pt idx="6">
                  <c:v>3514</c:v>
                </c:pt>
                <c:pt idx="7">
                  <c:v>16224</c:v>
                </c:pt>
                <c:pt idx="8">
                  <c:v>14069</c:v>
                </c:pt>
                <c:pt idx="9">
                  <c:v>10721</c:v>
                </c:pt>
                <c:pt idx="10">
                  <c:v>8903</c:v>
                </c:pt>
                <c:pt idx="11">
                  <c:v>6025</c:v>
                </c:pt>
                <c:pt idx="12">
                  <c:v>9667</c:v>
                </c:pt>
                <c:pt idx="13">
                  <c:v>10911</c:v>
                </c:pt>
                <c:pt idx="14">
                  <c:v>3939</c:v>
                </c:pt>
                <c:pt idx="15">
                  <c:v>7064</c:v>
                </c:pt>
                <c:pt idx="16">
                  <c:v>7824</c:v>
                </c:pt>
                <c:pt idx="17">
                  <c:v>10937</c:v>
                </c:pt>
                <c:pt idx="18">
                  <c:v>20845</c:v>
                </c:pt>
                <c:pt idx="19">
                  <c:v>9346</c:v>
                </c:pt>
                <c:pt idx="20">
                  <c:v>13908</c:v>
                </c:pt>
                <c:pt idx="21">
                  <c:v>8584</c:v>
                </c:pt>
                <c:pt idx="22">
                  <c:v>5710</c:v>
                </c:pt>
                <c:pt idx="23">
                  <c:v>7856</c:v>
                </c:pt>
                <c:pt idx="24">
                  <c:v>6471</c:v>
                </c:pt>
                <c:pt idx="25">
                  <c:v>11125</c:v>
                </c:pt>
                <c:pt idx="26">
                  <c:v>5663</c:v>
                </c:pt>
                <c:pt idx="27">
                  <c:v>11148</c:v>
                </c:pt>
                <c:pt idx="28">
                  <c:v>12495</c:v>
                </c:pt>
                <c:pt idx="29">
                  <c:v>8118</c:v>
                </c:pt>
                <c:pt idx="30">
                  <c:v>5620</c:v>
                </c:pt>
                <c:pt idx="31">
                  <c:v>11300</c:v>
                </c:pt>
                <c:pt idx="32">
                  <c:v>6307</c:v>
                </c:pt>
                <c:pt idx="33">
                  <c:v>9851</c:v>
                </c:pt>
                <c:pt idx="34">
                  <c:v>9520</c:v>
                </c:pt>
                <c:pt idx="35">
                  <c:v>7386</c:v>
                </c:pt>
                <c:pt idx="36">
                  <c:v>8944</c:v>
                </c:pt>
                <c:pt idx="37">
                  <c:v>8625</c:v>
                </c:pt>
                <c:pt idx="38">
                  <c:v>12525</c:v>
                </c:pt>
                <c:pt idx="39">
                  <c:v>14335</c:v>
                </c:pt>
                <c:pt idx="40">
                  <c:v>8478</c:v>
                </c:pt>
                <c:pt idx="41">
                  <c:v>6124</c:v>
                </c:pt>
                <c:pt idx="42">
                  <c:v>10143</c:v>
                </c:pt>
                <c:pt idx="43">
                  <c:v>10381</c:v>
                </c:pt>
                <c:pt idx="44">
                  <c:v>10925</c:v>
                </c:pt>
                <c:pt idx="45">
                  <c:v>1664</c:v>
                </c:pt>
                <c:pt idx="46">
                  <c:v>14649</c:v>
                </c:pt>
                <c:pt idx="47">
                  <c:v>9685</c:v>
                </c:pt>
                <c:pt idx="48">
                  <c:v>4086</c:v>
                </c:pt>
                <c:pt idx="49">
                  <c:v>3139</c:v>
                </c:pt>
                <c:pt idx="50">
                  <c:v>5868</c:v>
                </c:pt>
                <c:pt idx="51">
                  <c:v>7122</c:v>
                </c:pt>
                <c:pt idx="52">
                  <c:v>6418</c:v>
                </c:pt>
                <c:pt idx="53">
                  <c:v>10991</c:v>
                </c:pt>
                <c:pt idx="54">
                  <c:v>8444</c:v>
                </c:pt>
                <c:pt idx="55">
                  <c:v>5925</c:v>
                </c:pt>
                <c:pt idx="56">
                  <c:v>9870</c:v>
                </c:pt>
                <c:pt idx="57">
                  <c:v>10361</c:v>
                </c:pt>
                <c:pt idx="58">
                  <c:v>5982</c:v>
                </c:pt>
                <c:pt idx="59">
                  <c:v>6458</c:v>
                </c:pt>
                <c:pt idx="60">
                  <c:v>1385</c:v>
                </c:pt>
                <c:pt idx="61">
                  <c:v>2553</c:v>
                </c:pt>
                <c:pt idx="62">
                  <c:v>7336</c:v>
                </c:pt>
                <c:pt idx="63">
                  <c:v>4137</c:v>
                </c:pt>
                <c:pt idx="64">
                  <c:v>6266</c:v>
                </c:pt>
                <c:pt idx="65">
                  <c:v>10179</c:v>
                </c:pt>
                <c:pt idx="66">
                  <c:v>11829</c:v>
                </c:pt>
                <c:pt idx="67">
                  <c:v>4876</c:v>
                </c:pt>
                <c:pt idx="68">
                  <c:v>8300</c:v>
                </c:pt>
                <c:pt idx="69">
                  <c:v>9568</c:v>
                </c:pt>
                <c:pt idx="70">
                  <c:v>11809</c:v>
                </c:pt>
                <c:pt idx="71">
                  <c:v>5018</c:v>
                </c:pt>
                <c:pt idx="72">
                  <c:v>11357</c:v>
                </c:pt>
                <c:pt idx="73">
                  <c:v>11586</c:v>
                </c:pt>
                <c:pt idx="74">
                  <c:v>3904</c:v>
                </c:pt>
                <c:pt idx="75">
                  <c:v>7426</c:v>
                </c:pt>
                <c:pt idx="76">
                  <c:v>6924</c:v>
                </c:pt>
                <c:pt idx="77">
                  <c:v>6989</c:v>
                </c:pt>
                <c:pt idx="78">
                  <c:v>11088</c:v>
                </c:pt>
                <c:pt idx="79">
                  <c:v>11521</c:v>
                </c:pt>
                <c:pt idx="80">
                  <c:v>6769</c:v>
                </c:pt>
                <c:pt idx="81">
                  <c:v>7864</c:v>
                </c:pt>
                <c:pt idx="82">
                  <c:v>8657</c:v>
                </c:pt>
                <c:pt idx="83">
                  <c:v>8710</c:v>
                </c:pt>
                <c:pt idx="84">
                  <c:v>10415</c:v>
                </c:pt>
                <c:pt idx="85">
                  <c:v>11929</c:v>
                </c:pt>
                <c:pt idx="86">
                  <c:v>8461</c:v>
                </c:pt>
                <c:pt idx="87">
                  <c:v>2705</c:v>
                </c:pt>
                <c:pt idx="88">
                  <c:v>10309</c:v>
                </c:pt>
                <c:pt idx="89">
                  <c:v>7288</c:v>
                </c:pt>
                <c:pt idx="90">
                  <c:v>10030</c:v>
                </c:pt>
                <c:pt idx="91">
                  <c:v>7668</c:v>
                </c:pt>
                <c:pt idx="92">
                  <c:v>6025</c:v>
                </c:pt>
                <c:pt idx="93">
                  <c:v>8757</c:v>
                </c:pt>
                <c:pt idx="94">
                  <c:v>4602</c:v>
                </c:pt>
                <c:pt idx="95">
                  <c:v>12875</c:v>
                </c:pt>
                <c:pt idx="96">
                  <c:v>8564</c:v>
                </c:pt>
                <c:pt idx="97">
                  <c:v>7703</c:v>
                </c:pt>
                <c:pt idx="98">
                  <c:v>7949</c:v>
                </c:pt>
                <c:pt idx="99">
                  <c:v>12905</c:v>
                </c:pt>
                <c:pt idx="100">
                  <c:v>8911</c:v>
                </c:pt>
                <c:pt idx="101">
                  <c:v>15121</c:v>
                </c:pt>
                <c:pt idx="102">
                  <c:v>5437</c:v>
                </c:pt>
                <c:pt idx="103">
                  <c:v>7530</c:v>
                </c:pt>
                <c:pt idx="104">
                  <c:v>6196</c:v>
                </c:pt>
                <c:pt idx="105">
                  <c:v>14824</c:v>
                </c:pt>
                <c:pt idx="106">
                  <c:v>7352</c:v>
                </c:pt>
                <c:pt idx="107">
                  <c:v>15151</c:v>
                </c:pt>
                <c:pt idx="108">
                  <c:v>7507</c:v>
                </c:pt>
                <c:pt idx="109">
                  <c:v>7037</c:v>
                </c:pt>
                <c:pt idx="110">
                  <c:v>8641</c:v>
                </c:pt>
                <c:pt idx="111">
                  <c:v>8950</c:v>
                </c:pt>
                <c:pt idx="112">
                  <c:v>9572</c:v>
                </c:pt>
                <c:pt idx="113">
                  <c:v>7456</c:v>
                </c:pt>
                <c:pt idx="114">
                  <c:v>10478</c:v>
                </c:pt>
                <c:pt idx="115">
                  <c:v>6779</c:v>
                </c:pt>
                <c:pt idx="116">
                  <c:v>7040</c:v>
                </c:pt>
                <c:pt idx="117">
                  <c:v>12620</c:v>
                </c:pt>
                <c:pt idx="118">
                  <c:v>4834</c:v>
                </c:pt>
                <c:pt idx="119">
                  <c:v>7340</c:v>
                </c:pt>
                <c:pt idx="120">
                  <c:v>11364</c:v>
                </c:pt>
                <c:pt idx="121">
                  <c:v>6783</c:v>
                </c:pt>
                <c:pt idx="122">
                  <c:v>9409</c:v>
                </c:pt>
                <c:pt idx="123">
                  <c:v>8333</c:v>
                </c:pt>
                <c:pt idx="124">
                  <c:v>6973</c:v>
                </c:pt>
                <c:pt idx="125">
                  <c:v>6445</c:v>
                </c:pt>
                <c:pt idx="126">
                  <c:v>3490</c:v>
                </c:pt>
                <c:pt idx="127">
                  <c:v>7343</c:v>
                </c:pt>
                <c:pt idx="128">
                  <c:v>19059</c:v>
                </c:pt>
                <c:pt idx="129">
                  <c:v>10584</c:v>
                </c:pt>
                <c:pt idx="130">
                  <c:v>8553</c:v>
                </c:pt>
                <c:pt idx="131">
                  <c:v>7174</c:v>
                </c:pt>
                <c:pt idx="132">
                  <c:v>6225</c:v>
                </c:pt>
                <c:pt idx="133">
                  <c:v>10373</c:v>
                </c:pt>
                <c:pt idx="134">
                  <c:v>10652</c:v>
                </c:pt>
                <c:pt idx="135">
                  <c:v>11714</c:v>
                </c:pt>
                <c:pt idx="136">
                  <c:v>3256</c:v>
                </c:pt>
                <c:pt idx="137">
                  <c:v>8412</c:v>
                </c:pt>
                <c:pt idx="138">
                  <c:v>9319</c:v>
                </c:pt>
                <c:pt idx="139">
                  <c:v>7650</c:v>
                </c:pt>
                <c:pt idx="140">
                  <c:v>8690</c:v>
                </c:pt>
                <c:pt idx="141">
                  <c:v>6655</c:v>
                </c:pt>
                <c:pt idx="142">
                  <c:v>3987</c:v>
                </c:pt>
                <c:pt idx="143">
                  <c:v>11230</c:v>
                </c:pt>
                <c:pt idx="144">
                  <c:v>6895</c:v>
                </c:pt>
                <c:pt idx="145">
                  <c:v>7886</c:v>
                </c:pt>
                <c:pt idx="146">
                  <c:v>2939</c:v>
                </c:pt>
                <c:pt idx="147">
                  <c:v>16393</c:v>
                </c:pt>
                <c:pt idx="148">
                  <c:v>6246</c:v>
                </c:pt>
                <c:pt idx="149">
                  <c:v>9323</c:v>
                </c:pt>
                <c:pt idx="150">
                  <c:v>7788</c:v>
                </c:pt>
                <c:pt idx="151">
                  <c:v>10165</c:v>
                </c:pt>
                <c:pt idx="152">
                  <c:v>7312</c:v>
                </c:pt>
                <c:pt idx="153">
                  <c:v>8267</c:v>
                </c:pt>
                <c:pt idx="154">
                  <c:v>11701</c:v>
                </c:pt>
                <c:pt idx="155">
                  <c:v>10606</c:v>
                </c:pt>
                <c:pt idx="156">
                  <c:v>10836</c:v>
                </c:pt>
                <c:pt idx="157">
                  <c:v>9566</c:v>
                </c:pt>
                <c:pt idx="158">
                  <c:v>9337</c:v>
                </c:pt>
                <c:pt idx="159">
                  <c:v>5506</c:v>
                </c:pt>
                <c:pt idx="160">
                  <c:v>7448</c:v>
                </c:pt>
                <c:pt idx="161">
                  <c:v>8531</c:v>
                </c:pt>
                <c:pt idx="162">
                  <c:v>10981</c:v>
                </c:pt>
                <c:pt idx="163">
                  <c:v>9268</c:v>
                </c:pt>
                <c:pt idx="164">
                  <c:v>8731</c:v>
                </c:pt>
                <c:pt idx="165">
                  <c:v>7577</c:v>
                </c:pt>
                <c:pt idx="166">
                  <c:v>10658</c:v>
                </c:pt>
                <c:pt idx="167">
                  <c:v>8063</c:v>
                </c:pt>
                <c:pt idx="168">
                  <c:v>5707</c:v>
                </c:pt>
                <c:pt idx="169">
                  <c:v>6474</c:v>
                </c:pt>
                <c:pt idx="170">
                  <c:v>6763</c:v>
                </c:pt>
                <c:pt idx="171">
                  <c:v>11990</c:v>
                </c:pt>
                <c:pt idx="172">
                  <c:v>14262</c:v>
                </c:pt>
                <c:pt idx="173">
                  <c:v>5566</c:v>
                </c:pt>
                <c:pt idx="174">
                  <c:v>6756</c:v>
                </c:pt>
                <c:pt idx="175">
                  <c:v>9774</c:v>
                </c:pt>
                <c:pt idx="176">
                  <c:v>9762</c:v>
                </c:pt>
                <c:pt idx="177">
                  <c:v>6626</c:v>
                </c:pt>
                <c:pt idx="178">
                  <c:v>8211</c:v>
                </c:pt>
                <c:pt idx="179">
                  <c:v>9384</c:v>
                </c:pt>
                <c:pt idx="180">
                  <c:v>14795</c:v>
                </c:pt>
                <c:pt idx="181">
                  <c:v>6543</c:v>
                </c:pt>
                <c:pt idx="182">
                  <c:v>6415</c:v>
                </c:pt>
                <c:pt idx="183">
                  <c:v>13131</c:v>
                </c:pt>
                <c:pt idx="184">
                  <c:v>11202</c:v>
                </c:pt>
                <c:pt idx="185">
                  <c:v>7254</c:v>
                </c:pt>
                <c:pt idx="186">
                  <c:v>10647</c:v>
                </c:pt>
                <c:pt idx="187">
                  <c:v>7934</c:v>
                </c:pt>
                <c:pt idx="188">
                  <c:v>7092</c:v>
                </c:pt>
                <c:pt idx="189">
                  <c:v>9476</c:v>
                </c:pt>
                <c:pt idx="190">
                  <c:v>6444</c:v>
                </c:pt>
                <c:pt idx="191">
                  <c:v>14538</c:v>
                </c:pt>
                <c:pt idx="192">
                  <c:v>10961</c:v>
                </c:pt>
                <c:pt idx="193">
                  <c:v>7294</c:v>
                </c:pt>
                <c:pt idx="194">
                  <c:v>9454</c:v>
                </c:pt>
                <c:pt idx="195">
                  <c:v>10305</c:v>
                </c:pt>
                <c:pt idx="196">
                  <c:v>5401</c:v>
                </c:pt>
                <c:pt idx="197">
                  <c:v>15027</c:v>
                </c:pt>
                <c:pt idx="198">
                  <c:v>8126</c:v>
                </c:pt>
                <c:pt idx="199">
                  <c:v>9709</c:v>
                </c:pt>
                <c:pt idx="200">
                  <c:v>7940</c:v>
                </c:pt>
                <c:pt idx="201">
                  <c:v>9748</c:v>
                </c:pt>
                <c:pt idx="202">
                  <c:v>5675</c:v>
                </c:pt>
                <c:pt idx="203">
                  <c:v>7756</c:v>
                </c:pt>
                <c:pt idx="204">
                  <c:v>7952</c:v>
                </c:pt>
                <c:pt idx="205">
                  <c:v>15276</c:v>
                </c:pt>
                <c:pt idx="206">
                  <c:v>8580</c:v>
                </c:pt>
                <c:pt idx="207">
                  <c:v>6309</c:v>
                </c:pt>
                <c:pt idx="208">
                  <c:v>6572</c:v>
                </c:pt>
                <c:pt idx="209">
                  <c:v>9727</c:v>
                </c:pt>
                <c:pt idx="210">
                  <c:v>9491</c:v>
                </c:pt>
                <c:pt idx="211">
                  <c:v>5596</c:v>
                </c:pt>
                <c:pt idx="212">
                  <c:v>11396</c:v>
                </c:pt>
                <c:pt idx="213">
                  <c:v>7746</c:v>
                </c:pt>
                <c:pt idx="214">
                  <c:v>8741</c:v>
                </c:pt>
                <c:pt idx="215">
                  <c:v>2753</c:v>
                </c:pt>
                <c:pt idx="216">
                  <c:v>7719</c:v>
                </c:pt>
                <c:pt idx="217">
                  <c:v>8014</c:v>
                </c:pt>
                <c:pt idx="218">
                  <c:v>2238</c:v>
                </c:pt>
                <c:pt idx="219">
                  <c:v>10189</c:v>
                </c:pt>
                <c:pt idx="220">
                  <c:v>7700</c:v>
                </c:pt>
                <c:pt idx="221">
                  <c:v>13112</c:v>
                </c:pt>
                <c:pt idx="222">
                  <c:v>10233</c:v>
                </c:pt>
                <c:pt idx="223">
                  <c:v>10182</c:v>
                </c:pt>
                <c:pt idx="224">
                  <c:v>9448</c:v>
                </c:pt>
                <c:pt idx="225">
                  <c:v>3794</c:v>
                </c:pt>
                <c:pt idx="226">
                  <c:v>7302</c:v>
                </c:pt>
                <c:pt idx="227">
                  <c:v>9376</c:v>
                </c:pt>
                <c:pt idx="228">
                  <c:v>12984</c:v>
                </c:pt>
                <c:pt idx="229">
                  <c:v>11922</c:v>
                </c:pt>
                <c:pt idx="230">
                  <c:v>7340</c:v>
                </c:pt>
                <c:pt idx="231">
                  <c:v>15774</c:v>
                </c:pt>
                <c:pt idx="232">
                  <c:v>7684</c:v>
                </c:pt>
                <c:pt idx="233">
                  <c:v>7557</c:v>
                </c:pt>
                <c:pt idx="234">
                  <c:v>6105</c:v>
                </c:pt>
                <c:pt idx="235">
                  <c:v>13403</c:v>
                </c:pt>
                <c:pt idx="236">
                  <c:v>9181</c:v>
                </c:pt>
                <c:pt idx="237">
                  <c:v>7669</c:v>
                </c:pt>
                <c:pt idx="238">
                  <c:v>14504</c:v>
                </c:pt>
                <c:pt idx="239">
                  <c:v>20244</c:v>
                </c:pt>
                <c:pt idx="240">
                  <c:v>8963</c:v>
                </c:pt>
                <c:pt idx="241">
                  <c:v>3875</c:v>
                </c:pt>
                <c:pt idx="242">
                  <c:v>7830</c:v>
                </c:pt>
                <c:pt idx="243">
                  <c:v>9967</c:v>
                </c:pt>
                <c:pt idx="244">
                  <c:v>9118</c:v>
                </c:pt>
                <c:pt idx="245">
                  <c:v>10322</c:v>
                </c:pt>
                <c:pt idx="246">
                  <c:v>12681</c:v>
                </c:pt>
                <c:pt idx="247">
                  <c:v>10700</c:v>
                </c:pt>
                <c:pt idx="248">
                  <c:v>6365</c:v>
                </c:pt>
                <c:pt idx="249">
                  <c:v>3146</c:v>
                </c:pt>
                <c:pt idx="250">
                  <c:v>5627</c:v>
                </c:pt>
                <c:pt idx="251">
                  <c:v>7068</c:v>
                </c:pt>
                <c:pt idx="252">
                  <c:v>8515</c:v>
                </c:pt>
                <c:pt idx="253">
                  <c:v>8100</c:v>
                </c:pt>
                <c:pt idx="254">
                  <c:v>9576</c:v>
                </c:pt>
                <c:pt idx="255">
                  <c:v>8034</c:v>
                </c:pt>
                <c:pt idx="256">
                  <c:v>11303</c:v>
                </c:pt>
                <c:pt idx="257">
                  <c:v>7077</c:v>
                </c:pt>
                <c:pt idx="258">
                  <c:v>8686</c:v>
                </c:pt>
                <c:pt idx="259">
                  <c:v>11543</c:v>
                </c:pt>
                <c:pt idx="260">
                  <c:v>6254</c:v>
                </c:pt>
                <c:pt idx="261">
                  <c:v>7149</c:v>
                </c:pt>
                <c:pt idx="262">
                  <c:v>7729</c:v>
                </c:pt>
                <c:pt idx="263">
                  <c:v>10581</c:v>
                </c:pt>
                <c:pt idx="264">
                  <c:v>7727</c:v>
                </c:pt>
                <c:pt idx="265">
                  <c:v>8151</c:v>
                </c:pt>
                <c:pt idx="266">
                  <c:v>3855</c:v>
                </c:pt>
                <c:pt idx="267">
                  <c:v>5900</c:v>
                </c:pt>
                <c:pt idx="268">
                  <c:v>9533</c:v>
                </c:pt>
                <c:pt idx="269">
                  <c:v>2366</c:v>
                </c:pt>
                <c:pt idx="270">
                  <c:v>14300</c:v>
                </c:pt>
                <c:pt idx="271">
                  <c:v>13745</c:v>
                </c:pt>
                <c:pt idx="272">
                  <c:v>6084</c:v>
                </c:pt>
                <c:pt idx="273">
                  <c:v>9300</c:v>
                </c:pt>
                <c:pt idx="274">
                  <c:v>4988</c:v>
                </c:pt>
                <c:pt idx="275">
                  <c:v>5730</c:v>
                </c:pt>
                <c:pt idx="276">
                  <c:v>7398</c:v>
                </c:pt>
                <c:pt idx="277">
                  <c:v>7241</c:v>
                </c:pt>
                <c:pt idx="278">
                  <c:v>8861</c:v>
                </c:pt>
                <c:pt idx="279">
                  <c:v>7568</c:v>
                </c:pt>
                <c:pt idx="280">
                  <c:v>3115</c:v>
                </c:pt>
                <c:pt idx="281">
                  <c:v>8949</c:v>
                </c:pt>
                <c:pt idx="282">
                  <c:v>7072</c:v>
                </c:pt>
                <c:pt idx="283">
                  <c:v>6144</c:v>
                </c:pt>
                <c:pt idx="284">
                  <c:v>6078</c:v>
                </c:pt>
                <c:pt idx="285">
                  <c:v>8732</c:v>
                </c:pt>
                <c:pt idx="286">
                  <c:v>8820</c:v>
                </c:pt>
                <c:pt idx="287">
                  <c:v>7448</c:v>
                </c:pt>
                <c:pt idx="288">
                  <c:v>6275</c:v>
                </c:pt>
                <c:pt idx="289">
                  <c:v>7278</c:v>
                </c:pt>
                <c:pt idx="290">
                  <c:v>8581</c:v>
                </c:pt>
                <c:pt idx="291">
                  <c:v>5572</c:v>
                </c:pt>
                <c:pt idx="292">
                  <c:v>3188</c:v>
                </c:pt>
                <c:pt idx="293">
                  <c:v>9732</c:v>
                </c:pt>
                <c:pt idx="294">
                  <c:v>6101</c:v>
                </c:pt>
                <c:pt idx="295">
                  <c:v>7747</c:v>
                </c:pt>
                <c:pt idx="296">
                  <c:v>4843</c:v>
                </c:pt>
                <c:pt idx="297">
                  <c:v>9132</c:v>
                </c:pt>
                <c:pt idx="298">
                  <c:v>5591</c:v>
                </c:pt>
                <c:pt idx="299">
                  <c:v>6759</c:v>
                </c:pt>
                <c:pt idx="300">
                  <c:v>9454</c:v>
                </c:pt>
                <c:pt idx="301">
                  <c:v>11096</c:v>
                </c:pt>
                <c:pt idx="302">
                  <c:v>10119</c:v>
                </c:pt>
                <c:pt idx="303">
                  <c:v>2865</c:v>
                </c:pt>
                <c:pt idx="304">
                  <c:v>7074</c:v>
                </c:pt>
                <c:pt idx="305">
                  <c:v>9934</c:v>
                </c:pt>
                <c:pt idx="306">
                  <c:v>6588</c:v>
                </c:pt>
                <c:pt idx="307">
                  <c:v>4739</c:v>
                </c:pt>
                <c:pt idx="308">
                  <c:v>15204</c:v>
                </c:pt>
                <c:pt idx="309">
                  <c:v>14460</c:v>
                </c:pt>
                <c:pt idx="310">
                  <c:v>5285</c:v>
                </c:pt>
                <c:pt idx="311">
                  <c:v>9634</c:v>
                </c:pt>
                <c:pt idx="312">
                  <c:v>10232</c:v>
                </c:pt>
                <c:pt idx="313">
                  <c:v>7540</c:v>
                </c:pt>
                <c:pt idx="314">
                  <c:v>8369</c:v>
                </c:pt>
                <c:pt idx="315">
                  <c:v>5292</c:v>
                </c:pt>
                <c:pt idx="316">
                  <c:v>7636</c:v>
                </c:pt>
                <c:pt idx="317">
                  <c:v>12826</c:v>
                </c:pt>
                <c:pt idx="318">
                  <c:v>9945</c:v>
                </c:pt>
                <c:pt idx="319">
                  <c:v>5991</c:v>
                </c:pt>
                <c:pt idx="320">
                  <c:v>11542</c:v>
                </c:pt>
                <c:pt idx="321">
                  <c:v>8442</c:v>
                </c:pt>
                <c:pt idx="322">
                  <c:v>17835</c:v>
                </c:pt>
                <c:pt idx="323">
                  <c:v>8154</c:v>
                </c:pt>
                <c:pt idx="324">
                  <c:v>3512</c:v>
                </c:pt>
                <c:pt idx="325">
                  <c:v>11957</c:v>
                </c:pt>
                <c:pt idx="326">
                  <c:v>12080</c:v>
                </c:pt>
                <c:pt idx="327">
                  <c:v>8780</c:v>
                </c:pt>
                <c:pt idx="328">
                  <c:v>11071</c:v>
                </c:pt>
                <c:pt idx="329">
                  <c:v>11789</c:v>
                </c:pt>
                <c:pt idx="330">
                  <c:v>8408</c:v>
                </c:pt>
                <c:pt idx="331">
                  <c:v>4870</c:v>
                </c:pt>
                <c:pt idx="332">
                  <c:v>7453</c:v>
                </c:pt>
                <c:pt idx="333">
                  <c:v>8711</c:v>
                </c:pt>
                <c:pt idx="334">
                  <c:v>11619</c:v>
                </c:pt>
                <c:pt idx="335">
                  <c:v>7771</c:v>
                </c:pt>
                <c:pt idx="336">
                  <c:v>7904</c:v>
                </c:pt>
                <c:pt idx="337">
                  <c:v>8037</c:v>
                </c:pt>
                <c:pt idx="338">
                  <c:v>14821</c:v>
                </c:pt>
                <c:pt idx="339">
                  <c:v>8305</c:v>
                </c:pt>
                <c:pt idx="340">
                  <c:v>9477</c:v>
                </c:pt>
                <c:pt idx="341">
                  <c:v>9199</c:v>
                </c:pt>
                <c:pt idx="342">
                  <c:v>15578</c:v>
                </c:pt>
                <c:pt idx="343">
                  <c:v>6033</c:v>
                </c:pt>
                <c:pt idx="344">
                  <c:v>8578</c:v>
                </c:pt>
                <c:pt idx="345">
                  <c:v>4680</c:v>
                </c:pt>
                <c:pt idx="346">
                  <c:v>7118</c:v>
                </c:pt>
                <c:pt idx="347">
                  <c:v>3711</c:v>
                </c:pt>
                <c:pt idx="348">
                  <c:v>11254</c:v>
                </c:pt>
                <c:pt idx="349">
                  <c:v>3710</c:v>
                </c:pt>
                <c:pt idx="350">
                  <c:v>11408</c:v>
                </c:pt>
                <c:pt idx="351">
                  <c:v>9423</c:v>
                </c:pt>
                <c:pt idx="352">
                  <c:v>3079</c:v>
                </c:pt>
                <c:pt idx="353">
                  <c:v>11738</c:v>
                </c:pt>
                <c:pt idx="354">
                  <c:v>7941</c:v>
                </c:pt>
                <c:pt idx="355">
                  <c:v>6965</c:v>
                </c:pt>
                <c:pt idx="356">
                  <c:v>4600</c:v>
                </c:pt>
                <c:pt idx="357">
                  <c:v>5570</c:v>
                </c:pt>
                <c:pt idx="358">
                  <c:v>6743</c:v>
                </c:pt>
                <c:pt idx="359">
                  <c:v>8480</c:v>
                </c:pt>
                <c:pt idx="360">
                  <c:v>8060</c:v>
                </c:pt>
                <c:pt idx="361">
                  <c:v>881</c:v>
                </c:pt>
                <c:pt idx="362">
                  <c:v>6551</c:v>
                </c:pt>
                <c:pt idx="363">
                  <c:v>10446</c:v>
                </c:pt>
                <c:pt idx="364">
                  <c:v>8595</c:v>
                </c:pt>
                <c:pt idx="365">
                  <c:v>7845</c:v>
                </c:pt>
                <c:pt idx="366">
                  <c:v>10798</c:v>
                </c:pt>
                <c:pt idx="367">
                  <c:v>5486</c:v>
                </c:pt>
                <c:pt idx="368">
                  <c:v>8039</c:v>
                </c:pt>
                <c:pt idx="369">
                  <c:v>3380</c:v>
                </c:pt>
                <c:pt idx="370">
                  <c:v>3383</c:v>
                </c:pt>
                <c:pt idx="371">
                  <c:v>9094</c:v>
                </c:pt>
                <c:pt idx="372">
                  <c:v>11298</c:v>
                </c:pt>
                <c:pt idx="373">
                  <c:v>11461</c:v>
                </c:pt>
                <c:pt idx="374">
                  <c:v>9015</c:v>
                </c:pt>
                <c:pt idx="375">
                  <c:v>7946</c:v>
                </c:pt>
                <c:pt idx="376">
                  <c:v>10107</c:v>
                </c:pt>
                <c:pt idx="377">
                  <c:v>6855</c:v>
                </c:pt>
                <c:pt idx="378">
                  <c:v>8846</c:v>
                </c:pt>
                <c:pt idx="379">
                  <c:v>7718</c:v>
                </c:pt>
                <c:pt idx="380">
                  <c:v>13876</c:v>
                </c:pt>
                <c:pt idx="381">
                  <c:v>14977</c:v>
                </c:pt>
                <c:pt idx="382">
                  <c:v>9301</c:v>
                </c:pt>
                <c:pt idx="383">
                  <c:v>8321</c:v>
                </c:pt>
                <c:pt idx="384">
                  <c:v>11036</c:v>
                </c:pt>
                <c:pt idx="385">
                  <c:v>12696</c:v>
                </c:pt>
                <c:pt idx="386">
                  <c:v>11362</c:v>
                </c:pt>
                <c:pt idx="387">
                  <c:v>7988</c:v>
                </c:pt>
                <c:pt idx="388">
                  <c:v>4109</c:v>
                </c:pt>
                <c:pt idx="389">
                  <c:v>8431</c:v>
                </c:pt>
                <c:pt idx="390">
                  <c:v>11661</c:v>
                </c:pt>
                <c:pt idx="391">
                  <c:v>10943</c:v>
                </c:pt>
                <c:pt idx="392">
                  <c:v>2242</c:v>
                </c:pt>
                <c:pt idx="393">
                  <c:v>15216</c:v>
                </c:pt>
                <c:pt idx="394">
                  <c:v>1470</c:v>
                </c:pt>
                <c:pt idx="395">
                  <c:v>10724</c:v>
                </c:pt>
                <c:pt idx="396">
                  <c:v>9560</c:v>
                </c:pt>
                <c:pt idx="397">
                  <c:v>5092</c:v>
                </c:pt>
                <c:pt idx="398">
                  <c:v>9766</c:v>
                </c:pt>
                <c:pt idx="399">
                  <c:v>12423</c:v>
                </c:pt>
                <c:pt idx="400">
                  <c:v>10207</c:v>
                </c:pt>
                <c:pt idx="401">
                  <c:v>3430</c:v>
                </c:pt>
                <c:pt idx="402">
                  <c:v>7694</c:v>
                </c:pt>
                <c:pt idx="403">
                  <c:v>8015</c:v>
                </c:pt>
                <c:pt idx="404">
                  <c:v>12398</c:v>
                </c:pt>
                <c:pt idx="405">
                  <c:v>8382</c:v>
                </c:pt>
                <c:pt idx="406">
                  <c:v>10727</c:v>
                </c:pt>
                <c:pt idx="407">
                  <c:v>4880</c:v>
                </c:pt>
                <c:pt idx="408">
                  <c:v>4033</c:v>
                </c:pt>
                <c:pt idx="409">
                  <c:v>4927</c:v>
                </c:pt>
                <c:pt idx="410">
                  <c:v>11119</c:v>
                </c:pt>
                <c:pt idx="411">
                  <c:v>9086</c:v>
                </c:pt>
                <c:pt idx="412">
                  <c:v>3220</c:v>
                </c:pt>
                <c:pt idx="413">
                  <c:v>1708</c:v>
                </c:pt>
                <c:pt idx="414">
                  <c:v>12285</c:v>
                </c:pt>
                <c:pt idx="415">
                  <c:v>10148</c:v>
                </c:pt>
                <c:pt idx="416">
                  <c:v>8968</c:v>
                </c:pt>
                <c:pt idx="417">
                  <c:v>1877</c:v>
                </c:pt>
                <c:pt idx="418">
                  <c:v>4716</c:v>
                </c:pt>
                <c:pt idx="419">
                  <c:v>6480</c:v>
                </c:pt>
                <c:pt idx="420">
                  <c:v>4821</c:v>
                </c:pt>
                <c:pt idx="421">
                  <c:v>12769</c:v>
                </c:pt>
                <c:pt idx="422">
                  <c:v>9764</c:v>
                </c:pt>
                <c:pt idx="423">
                  <c:v>2101</c:v>
                </c:pt>
                <c:pt idx="424">
                  <c:v>7904</c:v>
                </c:pt>
                <c:pt idx="425">
                  <c:v>12053</c:v>
                </c:pt>
                <c:pt idx="426">
                  <c:v>7014</c:v>
                </c:pt>
                <c:pt idx="427">
                  <c:v>6850</c:v>
                </c:pt>
                <c:pt idx="428">
                  <c:v>8380</c:v>
                </c:pt>
                <c:pt idx="429">
                  <c:v>3060</c:v>
                </c:pt>
                <c:pt idx="430">
                  <c:v>6569</c:v>
                </c:pt>
                <c:pt idx="431">
                  <c:v>2887</c:v>
                </c:pt>
                <c:pt idx="432">
                  <c:v>5689</c:v>
                </c:pt>
                <c:pt idx="433">
                  <c:v>7341</c:v>
                </c:pt>
                <c:pt idx="434">
                  <c:v>10883</c:v>
                </c:pt>
                <c:pt idx="435">
                  <c:v>6089</c:v>
                </c:pt>
                <c:pt idx="436">
                  <c:v>7174</c:v>
                </c:pt>
                <c:pt idx="437">
                  <c:v>3191</c:v>
                </c:pt>
                <c:pt idx="438">
                  <c:v>4617</c:v>
                </c:pt>
                <c:pt idx="439">
                  <c:v>8705</c:v>
                </c:pt>
                <c:pt idx="440">
                  <c:v>8261</c:v>
                </c:pt>
                <c:pt idx="441">
                  <c:v>842</c:v>
                </c:pt>
                <c:pt idx="442">
                  <c:v>9761</c:v>
                </c:pt>
                <c:pt idx="443">
                  <c:v>11705</c:v>
                </c:pt>
                <c:pt idx="444">
                  <c:v>4907</c:v>
                </c:pt>
                <c:pt idx="445">
                  <c:v>10022</c:v>
                </c:pt>
                <c:pt idx="446">
                  <c:v>7100</c:v>
                </c:pt>
                <c:pt idx="447">
                  <c:v>11248</c:v>
                </c:pt>
                <c:pt idx="448">
                  <c:v>6652</c:v>
                </c:pt>
                <c:pt idx="449">
                  <c:v>14524</c:v>
                </c:pt>
                <c:pt idx="450">
                  <c:v>10474</c:v>
                </c:pt>
                <c:pt idx="451">
                  <c:v>7343</c:v>
                </c:pt>
                <c:pt idx="452">
                  <c:v>9184</c:v>
                </c:pt>
                <c:pt idx="453">
                  <c:v>7003</c:v>
                </c:pt>
                <c:pt idx="454">
                  <c:v>10110</c:v>
                </c:pt>
                <c:pt idx="455">
                  <c:v>8170</c:v>
                </c:pt>
                <c:pt idx="456">
                  <c:v>11564</c:v>
                </c:pt>
                <c:pt idx="457">
                  <c:v>6808</c:v>
                </c:pt>
                <c:pt idx="458">
                  <c:v>4017</c:v>
                </c:pt>
                <c:pt idx="459">
                  <c:v>7401</c:v>
                </c:pt>
                <c:pt idx="460">
                  <c:v>4220</c:v>
                </c:pt>
                <c:pt idx="461">
                  <c:v>9376</c:v>
                </c:pt>
                <c:pt idx="462">
                  <c:v>4971</c:v>
                </c:pt>
                <c:pt idx="463">
                  <c:v>2017</c:v>
                </c:pt>
                <c:pt idx="464">
                  <c:v>8283</c:v>
                </c:pt>
                <c:pt idx="465">
                  <c:v>8184</c:v>
                </c:pt>
                <c:pt idx="466">
                  <c:v>4902</c:v>
                </c:pt>
                <c:pt idx="467">
                  <c:v>5514</c:v>
                </c:pt>
                <c:pt idx="468">
                  <c:v>5399</c:v>
                </c:pt>
                <c:pt idx="469">
                  <c:v>3311</c:v>
                </c:pt>
                <c:pt idx="470">
                  <c:v>2412</c:v>
                </c:pt>
                <c:pt idx="471">
                  <c:v>24094</c:v>
                </c:pt>
                <c:pt idx="472">
                  <c:v>5085</c:v>
                </c:pt>
                <c:pt idx="473">
                  <c:v>6229</c:v>
                </c:pt>
                <c:pt idx="474">
                  <c:v>10687</c:v>
                </c:pt>
                <c:pt idx="475">
                  <c:v>7495</c:v>
                </c:pt>
                <c:pt idx="476">
                  <c:v>11379</c:v>
                </c:pt>
                <c:pt idx="477">
                  <c:v>20507</c:v>
                </c:pt>
                <c:pt idx="478">
                  <c:v>7644</c:v>
                </c:pt>
                <c:pt idx="479">
                  <c:v>14572</c:v>
                </c:pt>
                <c:pt idx="480">
                  <c:v>4343</c:v>
                </c:pt>
                <c:pt idx="481">
                  <c:v>14839</c:v>
                </c:pt>
                <c:pt idx="482">
                  <c:v>8052</c:v>
                </c:pt>
                <c:pt idx="483">
                  <c:v>4239</c:v>
                </c:pt>
                <c:pt idx="484">
                  <c:v>1745</c:v>
                </c:pt>
                <c:pt idx="485">
                  <c:v>8835</c:v>
                </c:pt>
                <c:pt idx="486">
                  <c:v>8825</c:v>
                </c:pt>
                <c:pt idx="487">
                  <c:v>9071</c:v>
                </c:pt>
                <c:pt idx="488">
                  <c:v>6739</c:v>
                </c:pt>
                <c:pt idx="489">
                  <c:v>13232</c:v>
                </c:pt>
                <c:pt idx="490">
                  <c:v>11943</c:v>
                </c:pt>
                <c:pt idx="491">
                  <c:v>4783</c:v>
                </c:pt>
                <c:pt idx="492">
                  <c:v>14277</c:v>
                </c:pt>
                <c:pt idx="493">
                  <c:v>9401</c:v>
                </c:pt>
              </c:numCache>
            </c:numRef>
          </c:yVal>
          <c:bubbleSize>
            <c:numRef>
              <c:f>Public!$D$2:$D$495</c:f>
              <c:numCache>
                <c:formatCode>General</c:formatCode>
                <c:ptCount val="494"/>
                <c:pt idx="0">
                  <c:v>33</c:v>
                </c:pt>
                <c:pt idx="1">
                  <c:v>42</c:v>
                </c:pt>
                <c:pt idx="2">
                  <c:v>30</c:v>
                </c:pt>
                <c:pt idx="3">
                  <c:v>27</c:v>
                </c:pt>
                <c:pt idx="4">
                  <c:v>32</c:v>
                </c:pt>
                <c:pt idx="5">
                  <c:v>34</c:v>
                </c:pt>
                <c:pt idx="6">
                  <c:v>8</c:v>
                </c:pt>
                <c:pt idx="7">
                  <c:v>16</c:v>
                </c:pt>
                <c:pt idx="8">
                  <c:v>23</c:v>
                </c:pt>
                <c:pt idx="9">
                  <c:v>34</c:v>
                </c:pt>
                <c:pt idx="10">
                  <c:v>30</c:v>
                </c:pt>
                <c:pt idx="11">
                  <c:v>22</c:v>
                </c:pt>
                <c:pt idx="12">
                  <c:v>23</c:v>
                </c:pt>
                <c:pt idx="13">
                  <c:v>55</c:v>
                </c:pt>
                <c:pt idx="14">
                  <c:v>14</c:v>
                </c:pt>
                <c:pt idx="15">
                  <c:v>48</c:v>
                </c:pt>
                <c:pt idx="16">
                  <c:v>32</c:v>
                </c:pt>
                <c:pt idx="17">
                  <c:v>45</c:v>
                </c:pt>
                <c:pt idx="18">
                  <c:v>18</c:v>
                </c:pt>
                <c:pt idx="19">
                  <c:v>15</c:v>
                </c:pt>
                <c:pt idx="20">
                  <c:v>44</c:v>
                </c:pt>
                <c:pt idx="21">
                  <c:v>28</c:v>
                </c:pt>
                <c:pt idx="22">
                  <c:v>43</c:v>
                </c:pt>
                <c:pt idx="23">
                  <c:v>28</c:v>
                </c:pt>
                <c:pt idx="24">
                  <c:v>26</c:v>
                </c:pt>
                <c:pt idx="25">
                  <c:v>10</c:v>
                </c:pt>
                <c:pt idx="26">
                  <c:v>49</c:v>
                </c:pt>
                <c:pt idx="27">
                  <c:v>27</c:v>
                </c:pt>
                <c:pt idx="28">
                  <c:v>31</c:v>
                </c:pt>
                <c:pt idx="29">
                  <c:v>32</c:v>
                </c:pt>
                <c:pt idx="30">
                  <c:v>40</c:v>
                </c:pt>
                <c:pt idx="31">
                  <c:v>44</c:v>
                </c:pt>
                <c:pt idx="32">
                  <c:v>12</c:v>
                </c:pt>
                <c:pt idx="33">
                  <c:v>34</c:v>
                </c:pt>
                <c:pt idx="34">
                  <c:v>21</c:v>
                </c:pt>
                <c:pt idx="35">
                  <c:v>35</c:v>
                </c:pt>
                <c:pt idx="36">
                  <c:v>21</c:v>
                </c:pt>
                <c:pt idx="37">
                  <c:v>19</c:v>
                </c:pt>
                <c:pt idx="38">
                  <c:v>18</c:v>
                </c:pt>
                <c:pt idx="39">
                  <c:v>33</c:v>
                </c:pt>
                <c:pt idx="40">
                  <c:v>28</c:v>
                </c:pt>
                <c:pt idx="41">
                  <c:v>21</c:v>
                </c:pt>
                <c:pt idx="42">
                  <c:v>8</c:v>
                </c:pt>
                <c:pt idx="43">
                  <c:v>33</c:v>
                </c:pt>
                <c:pt idx="44">
                  <c:v>13</c:v>
                </c:pt>
                <c:pt idx="45">
                  <c:v>32</c:v>
                </c:pt>
                <c:pt idx="46">
                  <c:v>17</c:v>
                </c:pt>
                <c:pt idx="47">
                  <c:v>16</c:v>
                </c:pt>
                <c:pt idx="48">
                  <c:v>34</c:v>
                </c:pt>
                <c:pt idx="49">
                  <c:v>20</c:v>
                </c:pt>
                <c:pt idx="50">
                  <c:v>17</c:v>
                </c:pt>
                <c:pt idx="51">
                  <c:v>28</c:v>
                </c:pt>
                <c:pt idx="52">
                  <c:v>22</c:v>
                </c:pt>
                <c:pt idx="53">
                  <c:v>37</c:v>
                </c:pt>
                <c:pt idx="54">
                  <c:v>50</c:v>
                </c:pt>
                <c:pt idx="55">
                  <c:v>22</c:v>
                </c:pt>
                <c:pt idx="56">
                  <c:v>25</c:v>
                </c:pt>
                <c:pt idx="57">
                  <c:v>25</c:v>
                </c:pt>
                <c:pt idx="58">
                  <c:v>30</c:v>
                </c:pt>
                <c:pt idx="59">
                  <c:v>37</c:v>
                </c:pt>
                <c:pt idx="60">
                  <c:v>59</c:v>
                </c:pt>
                <c:pt idx="61">
                  <c:v>34</c:v>
                </c:pt>
                <c:pt idx="62">
                  <c:v>25</c:v>
                </c:pt>
                <c:pt idx="63">
                  <c:v>24</c:v>
                </c:pt>
                <c:pt idx="64">
                  <c:v>15</c:v>
                </c:pt>
                <c:pt idx="65">
                  <c:v>17</c:v>
                </c:pt>
                <c:pt idx="66">
                  <c:v>46</c:v>
                </c:pt>
                <c:pt idx="67">
                  <c:v>14</c:v>
                </c:pt>
                <c:pt idx="68">
                  <c:v>51</c:v>
                </c:pt>
                <c:pt idx="69">
                  <c:v>12</c:v>
                </c:pt>
                <c:pt idx="70">
                  <c:v>32</c:v>
                </c:pt>
                <c:pt idx="71">
                  <c:v>13</c:v>
                </c:pt>
                <c:pt idx="72">
                  <c:v>38</c:v>
                </c:pt>
                <c:pt idx="73">
                  <c:v>11</c:v>
                </c:pt>
                <c:pt idx="74">
                  <c:v>8</c:v>
                </c:pt>
                <c:pt idx="75">
                  <c:v>19</c:v>
                </c:pt>
                <c:pt idx="76">
                  <c:v>25</c:v>
                </c:pt>
                <c:pt idx="77">
                  <c:v>66</c:v>
                </c:pt>
                <c:pt idx="78">
                  <c:v>18</c:v>
                </c:pt>
                <c:pt idx="79">
                  <c:v>18</c:v>
                </c:pt>
                <c:pt idx="80">
                  <c:v>47</c:v>
                </c:pt>
                <c:pt idx="81">
                  <c:v>20</c:v>
                </c:pt>
                <c:pt idx="82">
                  <c:v>26</c:v>
                </c:pt>
                <c:pt idx="83">
                  <c:v>40</c:v>
                </c:pt>
                <c:pt idx="84">
                  <c:v>23</c:v>
                </c:pt>
                <c:pt idx="85">
                  <c:v>47</c:v>
                </c:pt>
                <c:pt idx="86">
                  <c:v>29</c:v>
                </c:pt>
                <c:pt idx="87">
                  <c:v>27</c:v>
                </c:pt>
                <c:pt idx="88">
                  <c:v>50</c:v>
                </c:pt>
                <c:pt idx="89">
                  <c:v>17</c:v>
                </c:pt>
                <c:pt idx="90">
                  <c:v>25</c:v>
                </c:pt>
                <c:pt idx="91">
                  <c:v>12</c:v>
                </c:pt>
                <c:pt idx="92">
                  <c:v>45</c:v>
                </c:pt>
                <c:pt idx="93">
                  <c:v>18</c:v>
                </c:pt>
                <c:pt idx="94">
                  <c:v>14</c:v>
                </c:pt>
                <c:pt idx="95">
                  <c:v>54</c:v>
                </c:pt>
                <c:pt idx="96">
                  <c:v>20</c:v>
                </c:pt>
                <c:pt idx="97">
                  <c:v>14</c:v>
                </c:pt>
                <c:pt idx="98">
                  <c:v>19</c:v>
                </c:pt>
                <c:pt idx="99">
                  <c:v>29</c:v>
                </c:pt>
                <c:pt idx="100">
                  <c:v>27</c:v>
                </c:pt>
                <c:pt idx="101">
                  <c:v>32</c:v>
                </c:pt>
                <c:pt idx="102">
                  <c:v>42</c:v>
                </c:pt>
                <c:pt idx="103">
                  <c:v>19</c:v>
                </c:pt>
                <c:pt idx="104">
                  <c:v>48</c:v>
                </c:pt>
                <c:pt idx="105">
                  <c:v>24</c:v>
                </c:pt>
                <c:pt idx="106">
                  <c:v>8</c:v>
                </c:pt>
                <c:pt idx="107">
                  <c:v>23</c:v>
                </c:pt>
                <c:pt idx="108">
                  <c:v>52</c:v>
                </c:pt>
                <c:pt idx="109">
                  <c:v>21</c:v>
                </c:pt>
                <c:pt idx="110">
                  <c:v>36</c:v>
                </c:pt>
                <c:pt idx="111">
                  <c:v>40</c:v>
                </c:pt>
                <c:pt idx="112">
                  <c:v>19</c:v>
                </c:pt>
                <c:pt idx="113">
                  <c:v>58</c:v>
                </c:pt>
                <c:pt idx="114">
                  <c:v>32</c:v>
                </c:pt>
                <c:pt idx="115">
                  <c:v>20</c:v>
                </c:pt>
                <c:pt idx="116">
                  <c:v>32</c:v>
                </c:pt>
                <c:pt idx="117">
                  <c:v>29</c:v>
                </c:pt>
                <c:pt idx="118">
                  <c:v>26</c:v>
                </c:pt>
                <c:pt idx="119">
                  <c:v>15</c:v>
                </c:pt>
                <c:pt idx="120">
                  <c:v>27</c:v>
                </c:pt>
                <c:pt idx="121">
                  <c:v>16</c:v>
                </c:pt>
                <c:pt idx="122">
                  <c:v>42</c:v>
                </c:pt>
                <c:pt idx="123">
                  <c:v>31</c:v>
                </c:pt>
                <c:pt idx="124">
                  <c:v>42</c:v>
                </c:pt>
                <c:pt idx="125">
                  <c:v>15</c:v>
                </c:pt>
                <c:pt idx="126">
                  <c:v>10</c:v>
                </c:pt>
                <c:pt idx="127">
                  <c:v>17</c:v>
                </c:pt>
                <c:pt idx="128">
                  <c:v>46</c:v>
                </c:pt>
                <c:pt idx="129">
                  <c:v>56</c:v>
                </c:pt>
                <c:pt idx="130">
                  <c:v>63</c:v>
                </c:pt>
                <c:pt idx="131">
                  <c:v>17</c:v>
                </c:pt>
                <c:pt idx="132">
                  <c:v>23</c:v>
                </c:pt>
                <c:pt idx="133">
                  <c:v>13</c:v>
                </c:pt>
                <c:pt idx="134">
                  <c:v>19</c:v>
                </c:pt>
                <c:pt idx="135">
                  <c:v>38</c:v>
                </c:pt>
                <c:pt idx="136">
                  <c:v>25</c:v>
                </c:pt>
                <c:pt idx="137">
                  <c:v>6</c:v>
                </c:pt>
                <c:pt idx="138">
                  <c:v>39</c:v>
                </c:pt>
                <c:pt idx="139">
                  <c:v>41</c:v>
                </c:pt>
                <c:pt idx="140">
                  <c:v>20</c:v>
                </c:pt>
                <c:pt idx="141">
                  <c:v>45</c:v>
                </c:pt>
                <c:pt idx="142">
                  <c:v>27</c:v>
                </c:pt>
                <c:pt idx="143">
                  <c:v>29</c:v>
                </c:pt>
                <c:pt idx="144">
                  <c:v>20</c:v>
                </c:pt>
                <c:pt idx="145">
                  <c:v>20</c:v>
                </c:pt>
                <c:pt idx="146">
                  <c:v>14</c:v>
                </c:pt>
                <c:pt idx="147">
                  <c:v>26</c:v>
                </c:pt>
                <c:pt idx="148">
                  <c:v>10</c:v>
                </c:pt>
                <c:pt idx="149">
                  <c:v>27</c:v>
                </c:pt>
                <c:pt idx="150">
                  <c:v>28</c:v>
                </c:pt>
                <c:pt idx="151">
                  <c:v>21</c:v>
                </c:pt>
                <c:pt idx="152">
                  <c:v>44</c:v>
                </c:pt>
                <c:pt idx="153">
                  <c:v>20</c:v>
                </c:pt>
                <c:pt idx="154">
                  <c:v>25</c:v>
                </c:pt>
                <c:pt idx="155">
                  <c:v>14</c:v>
                </c:pt>
                <c:pt idx="156">
                  <c:v>29</c:v>
                </c:pt>
                <c:pt idx="157">
                  <c:v>24</c:v>
                </c:pt>
                <c:pt idx="158">
                  <c:v>16</c:v>
                </c:pt>
                <c:pt idx="159">
                  <c:v>17</c:v>
                </c:pt>
                <c:pt idx="160">
                  <c:v>56</c:v>
                </c:pt>
                <c:pt idx="161">
                  <c:v>21</c:v>
                </c:pt>
                <c:pt idx="162">
                  <c:v>38</c:v>
                </c:pt>
                <c:pt idx="163">
                  <c:v>26</c:v>
                </c:pt>
                <c:pt idx="164">
                  <c:v>19</c:v>
                </c:pt>
                <c:pt idx="165">
                  <c:v>15</c:v>
                </c:pt>
                <c:pt idx="166">
                  <c:v>10</c:v>
                </c:pt>
                <c:pt idx="167">
                  <c:v>20</c:v>
                </c:pt>
                <c:pt idx="168">
                  <c:v>15</c:v>
                </c:pt>
                <c:pt idx="169">
                  <c:v>20</c:v>
                </c:pt>
                <c:pt idx="170">
                  <c:v>16</c:v>
                </c:pt>
                <c:pt idx="171">
                  <c:v>31</c:v>
                </c:pt>
                <c:pt idx="172">
                  <c:v>28</c:v>
                </c:pt>
                <c:pt idx="173">
                  <c:v>26</c:v>
                </c:pt>
                <c:pt idx="174">
                  <c:v>56</c:v>
                </c:pt>
                <c:pt idx="175">
                  <c:v>78</c:v>
                </c:pt>
                <c:pt idx="176">
                  <c:v>52</c:v>
                </c:pt>
                <c:pt idx="177">
                  <c:v>44</c:v>
                </c:pt>
                <c:pt idx="178">
                  <c:v>57</c:v>
                </c:pt>
                <c:pt idx="179">
                  <c:v>21</c:v>
                </c:pt>
                <c:pt idx="180">
                  <c:v>11</c:v>
                </c:pt>
                <c:pt idx="181">
                  <c:v>22</c:v>
                </c:pt>
                <c:pt idx="182">
                  <c:v>29</c:v>
                </c:pt>
                <c:pt idx="183">
                  <c:v>14</c:v>
                </c:pt>
                <c:pt idx="184">
                  <c:v>21</c:v>
                </c:pt>
                <c:pt idx="185">
                  <c:v>31</c:v>
                </c:pt>
                <c:pt idx="186">
                  <c:v>31</c:v>
                </c:pt>
                <c:pt idx="187">
                  <c:v>37</c:v>
                </c:pt>
                <c:pt idx="188">
                  <c:v>31</c:v>
                </c:pt>
                <c:pt idx="189">
                  <c:v>39</c:v>
                </c:pt>
                <c:pt idx="190">
                  <c:v>11</c:v>
                </c:pt>
                <c:pt idx="191">
                  <c:v>64</c:v>
                </c:pt>
                <c:pt idx="192">
                  <c:v>23</c:v>
                </c:pt>
                <c:pt idx="193">
                  <c:v>14</c:v>
                </c:pt>
                <c:pt idx="194">
                  <c:v>24</c:v>
                </c:pt>
                <c:pt idx="195">
                  <c:v>60</c:v>
                </c:pt>
                <c:pt idx="196">
                  <c:v>28</c:v>
                </c:pt>
                <c:pt idx="197">
                  <c:v>25</c:v>
                </c:pt>
                <c:pt idx="198">
                  <c:v>46</c:v>
                </c:pt>
                <c:pt idx="199">
                  <c:v>20</c:v>
                </c:pt>
                <c:pt idx="200">
                  <c:v>34</c:v>
                </c:pt>
                <c:pt idx="201">
                  <c:v>70</c:v>
                </c:pt>
                <c:pt idx="202">
                  <c:v>37</c:v>
                </c:pt>
                <c:pt idx="203">
                  <c:v>10</c:v>
                </c:pt>
                <c:pt idx="204">
                  <c:v>37</c:v>
                </c:pt>
                <c:pt idx="205">
                  <c:v>47</c:v>
                </c:pt>
                <c:pt idx="206">
                  <c:v>48</c:v>
                </c:pt>
                <c:pt idx="207">
                  <c:v>13</c:v>
                </c:pt>
                <c:pt idx="208">
                  <c:v>33</c:v>
                </c:pt>
                <c:pt idx="209">
                  <c:v>23</c:v>
                </c:pt>
                <c:pt idx="210">
                  <c:v>25</c:v>
                </c:pt>
                <c:pt idx="211">
                  <c:v>14</c:v>
                </c:pt>
                <c:pt idx="212">
                  <c:v>27</c:v>
                </c:pt>
                <c:pt idx="213">
                  <c:v>26</c:v>
                </c:pt>
                <c:pt idx="214">
                  <c:v>52</c:v>
                </c:pt>
                <c:pt idx="215">
                  <c:v>25</c:v>
                </c:pt>
                <c:pt idx="216">
                  <c:v>18</c:v>
                </c:pt>
                <c:pt idx="217">
                  <c:v>20</c:v>
                </c:pt>
                <c:pt idx="218">
                  <c:v>28</c:v>
                </c:pt>
                <c:pt idx="219">
                  <c:v>32</c:v>
                </c:pt>
                <c:pt idx="220">
                  <c:v>40</c:v>
                </c:pt>
                <c:pt idx="221">
                  <c:v>42</c:v>
                </c:pt>
                <c:pt idx="222">
                  <c:v>75</c:v>
                </c:pt>
                <c:pt idx="223">
                  <c:v>14</c:v>
                </c:pt>
                <c:pt idx="224">
                  <c:v>73</c:v>
                </c:pt>
                <c:pt idx="225">
                  <c:v>33</c:v>
                </c:pt>
                <c:pt idx="226">
                  <c:v>19</c:v>
                </c:pt>
                <c:pt idx="227">
                  <c:v>33</c:v>
                </c:pt>
                <c:pt idx="228">
                  <c:v>36</c:v>
                </c:pt>
                <c:pt idx="229">
                  <c:v>34</c:v>
                </c:pt>
                <c:pt idx="230">
                  <c:v>42</c:v>
                </c:pt>
                <c:pt idx="231">
                  <c:v>42</c:v>
                </c:pt>
                <c:pt idx="232">
                  <c:v>20</c:v>
                </c:pt>
                <c:pt idx="233">
                  <c:v>43</c:v>
                </c:pt>
                <c:pt idx="234">
                  <c:v>58</c:v>
                </c:pt>
                <c:pt idx="235">
                  <c:v>47</c:v>
                </c:pt>
                <c:pt idx="236">
                  <c:v>24</c:v>
                </c:pt>
                <c:pt idx="237">
                  <c:v>27</c:v>
                </c:pt>
                <c:pt idx="238">
                  <c:v>28</c:v>
                </c:pt>
                <c:pt idx="239">
                  <c:v>45</c:v>
                </c:pt>
                <c:pt idx="240">
                  <c:v>34</c:v>
                </c:pt>
                <c:pt idx="241">
                  <c:v>18</c:v>
                </c:pt>
                <c:pt idx="242">
                  <c:v>20</c:v>
                </c:pt>
                <c:pt idx="243">
                  <c:v>25</c:v>
                </c:pt>
                <c:pt idx="244">
                  <c:v>10</c:v>
                </c:pt>
                <c:pt idx="245">
                  <c:v>26</c:v>
                </c:pt>
                <c:pt idx="246">
                  <c:v>31</c:v>
                </c:pt>
                <c:pt idx="247">
                  <c:v>27</c:v>
                </c:pt>
                <c:pt idx="248">
                  <c:v>42</c:v>
                </c:pt>
                <c:pt idx="249">
                  <c:v>40</c:v>
                </c:pt>
                <c:pt idx="250">
                  <c:v>41</c:v>
                </c:pt>
                <c:pt idx="251">
                  <c:v>14</c:v>
                </c:pt>
                <c:pt idx="252">
                  <c:v>35</c:v>
                </c:pt>
                <c:pt idx="253">
                  <c:v>37</c:v>
                </c:pt>
                <c:pt idx="254">
                  <c:v>18</c:v>
                </c:pt>
                <c:pt idx="255">
                  <c:v>16</c:v>
                </c:pt>
                <c:pt idx="256">
                  <c:v>23</c:v>
                </c:pt>
                <c:pt idx="257">
                  <c:v>39</c:v>
                </c:pt>
                <c:pt idx="258">
                  <c:v>9</c:v>
                </c:pt>
                <c:pt idx="259">
                  <c:v>29</c:v>
                </c:pt>
                <c:pt idx="260">
                  <c:v>32</c:v>
                </c:pt>
                <c:pt idx="261">
                  <c:v>53</c:v>
                </c:pt>
                <c:pt idx="262">
                  <c:v>25</c:v>
                </c:pt>
                <c:pt idx="263">
                  <c:v>20</c:v>
                </c:pt>
                <c:pt idx="264">
                  <c:v>27</c:v>
                </c:pt>
                <c:pt idx="265">
                  <c:v>13</c:v>
                </c:pt>
                <c:pt idx="266">
                  <c:v>51</c:v>
                </c:pt>
                <c:pt idx="267">
                  <c:v>31</c:v>
                </c:pt>
                <c:pt idx="268">
                  <c:v>18</c:v>
                </c:pt>
                <c:pt idx="269">
                  <c:v>13</c:v>
                </c:pt>
                <c:pt idx="270">
                  <c:v>21</c:v>
                </c:pt>
                <c:pt idx="271">
                  <c:v>21</c:v>
                </c:pt>
                <c:pt idx="272">
                  <c:v>29</c:v>
                </c:pt>
                <c:pt idx="273">
                  <c:v>22</c:v>
                </c:pt>
                <c:pt idx="274">
                  <c:v>31</c:v>
                </c:pt>
                <c:pt idx="275">
                  <c:v>59</c:v>
                </c:pt>
                <c:pt idx="276">
                  <c:v>26</c:v>
                </c:pt>
                <c:pt idx="277">
                  <c:v>60</c:v>
                </c:pt>
                <c:pt idx="278">
                  <c:v>71</c:v>
                </c:pt>
                <c:pt idx="279">
                  <c:v>22</c:v>
                </c:pt>
                <c:pt idx="280">
                  <c:v>49</c:v>
                </c:pt>
                <c:pt idx="281">
                  <c:v>30</c:v>
                </c:pt>
                <c:pt idx="282">
                  <c:v>18</c:v>
                </c:pt>
                <c:pt idx="283">
                  <c:v>12</c:v>
                </c:pt>
                <c:pt idx="284">
                  <c:v>36</c:v>
                </c:pt>
                <c:pt idx="285">
                  <c:v>27</c:v>
                </c:pt>
                <c:pt idx="286">
                  <c:v>72</c:v>
                </c:pt>
                <c:pt idx="287">
                  <c:v>49</c:v>
                </c:pt>
                <c:pt idx="288">
                  <c:v>32</c:v>
                </c:pt>
                <c:pt idx="289">
                  <c:v>20</c:v>
                </c:pt>
                <c:pt idx="290">
                  <c:v>30</c:v>
                </c:pt>
                <c:pt idx="291">
                  <c:v>30</c:v>
                </c:pt>
                <c:pt idx="292">
                  <c:v>22</c:v>
                </c:pt>
                <c:pt idx="293">
                  <c:v>52</c:v>
                </c:pt>
                <c:pt idx="294">
                  <c:v>40</c:v>
                </c:pt>
                <c:pt idx="295">
                  <c:v>31</c:v>
                </c:pt>
                <c:pt idx="296">
                  <c:v>23</c:v>
                </c:pt>
                <c:pt idx="297">
                  <c:v>65</c:v>
                </c:pt>
                <c:pt idx="298">
                  <c:v>28</c:v>
                </c:pt>
                <c:pt idx="299">
                  <c:v>69</c:v>
                </c:pt>
                <c:pt idx="300">
                  <c:v>23</c:v>
                </c:pt>
                <c:pt idx="301">
                  <c:v>44</c:v>
                </c:pt>
                <c:pt idx="302">
                  <c:v>11</c:v>
                </c:pt>
                <c:pt idx="303">
                  <c:v>66</c:v>
                </c:pt>
                <c:pt idx="304">
                  <c:v>81</c:v>
                </c:pt>
                <c:pt idx="305">
                  <c:v>21</c:v>
                </c:pt>
                <c:pt idx="306">
                  <c:v>34</c:v>
                </c:pt>
                <c:pt idx="307">
                  <c:v>36</c:v>
                </c:pt>
                <c:pt idx="308">
                  <c:v>25</c:v>
                </c:pt>
                <c:pt idx="309">
                  <c:v>12</c:v>
                </c:pt>
                <c:pt idx="310">
                  <c:v>14</c:v>
                </c:pt>
                <c:pt idx="311">
                  <c:v>38</c:v>
                </c:pt>
                <c:pt idx="312">
                  <c:v>31</c:v>
                </c:pt>
                <c:pt idx="313">
                  <c:v>18</c:v>
                </c:pt>
                <c:pt idx="314">
                  <c:v>47</c:v>
                </c:pt>
                <c:pt idx="315">
                  <c:v>70</c:v>
                </c:pt>
                <c:pt idx="316">
                  <c:v>61</c:v>
                </c:pt>
                <c:pt idx="317">
                  <c:v>13</c:v>
                </c:pt>
                <c:pt idx="318">
                  <c:v>20</c:v>
                </c:pt>
                <c:pt idx="319">
                  <c:v>23</c:v>
                </c:pt>
                <c:pt idx="320">
                  <c:v>38</c:v>
                </c:pt>
                <c:pt idx="321">
                  <c:v>41</c:v>
                </c:pt>
                <c:pt idx="322">
                  <c:v>36</c:v>
                </c:pt>
                <c:pt idx="323">
                  <c:v>31</c:v>
                </c:pt>
                <c:pt idx="324">
                  <c:v>55</c:v>
                </c:pt>
                <c:pt idx="325">
                  <c:v>50</c:v>
                </c:pt>
                <c:pt idx="326">
                  <c:v>36</c:v>
                </c:pt>
                <c:pt idx="327">
                  <c:v>20</c:v>
                </c:pt>
                <c:pt idx="328">
                  <c:v>19</c:v>
                </c:pt>
                <c:pt idx="329">
                  <c:v>72</c:v>
                </c:pt>
                <c:pt idx="330">
                  <c:v>36</c:v>
                </c:pt>
                <c:pt idx="331">
                  <c:v>15</c:v>
                </c:pt>
                <c:pt idx="332">
                  <c:v>44</c:v>
                </c:pt>
                <c:pt idx="333">
                  <c:v>40</c:v>
                </c:pt>
                <c:pt idx="334">
                  <c:v>18</c:v>
                </c:pt>
                <c:pt idx="335">
                  <c:v>18</c:v>
                </c:pt>
                <c:pt idx="336">
                  <c:v>21</c:v>
                </c:pt>
                <c:pt idx="337">
                  <c:v>35</c:v>
                </c:pt>
                <c:pt idx="338">
                  <c:v>20</c:v>
                </c:pt>
                <c:pt idx="339">
                  <c:v>15</c:v>
                </c:pt>
                <c:pt idx="340">
                  <c:v>54</c:v>
                </c:pt>
                <c:pt idx="341">
                  <c:v>22</c:v>
                </c:pt>
                <c:pt idx="342">
                  <c:v>13</c:v>
                </c:pt>
                <c:pt idx="343">
                  <c:v>70</c:v>
                </c:pt>
                <c:pt idx="344">
                  <c:v>22</c:v>
                </c:pt>
                <c:pt idx="345">
                  <c:v>25</c:v>
                </c:pt>
                <c:pt idx="346">
                  <c:v>15</c:v>
                </c:pt>
                <c:pt idx="347">
                  <c:v>47</c:v>
                </c:pt>
                <c:pt idx="348">
                  <c:v>14</c:v>
                </c:pt>
                <c:pt idx="349">
                  <c:v>37</c:v>
                </c:pt>
                <c:pt idx="350">
                  <c:v>24</c:v>
                </c:pt>
                <c:pt idx="351">
                  <c:v>72</c:v>
                </c:pt>
                <c:pt idx="352">
                  <c:v>15</c:v>
                </c:pt>
                <c:pt idx="353">
                  <c:v>24</c:v>
                </c:pt>
                <c:pt idx="354">
                  <c:v>16</c:v>
                </c:pt>
                <c:pt idx="355">
                  <c:v>22</c:v>
                </c:pt>
                <c:pt idx="356">
                  <c:v>39</c:v>
                </c:pt>
                <c:pt idx="357">
                  <c:v>41</c:v>
                </c:pt>
                <c:pt idx="358">
                  <c:v>19</c:v>
                </c:pt>
                <c:pt idx="359">
                  <c:v>26</c:v>
                </c:pt>
                <c:pt idx="360">
                  <c:v>29</c:v>
                </c:pt>
                <c:pt idx="361">
                  <c:v>59</c:v>
                </c:pt>
                <c:pt idx="362">
                  <c:v>27</c:v>
                </c:pt>
                <c:pt idx="363">
                  <c:v>19</c:v>
                </c:pt>
                <c:pt idx="364">
                  <c:v>40</c:v>
                </c:pt>
                <c:pt idx="365">
                  <c:v>21</c:v>
                </c:pt>
                <c:pt idx="366">
                  <c:v>24</c:v>
                </c:pt>
                <c:pt idx="367">
                  <c:v>48</c:v>
                </c:pt>
                <c:pt idx="368">
                  <c:v>31</c:v>
                </c:pt>
                <c:pt idx="369">
                  <c:v>29</c:v>
                </c:pt>
                <c:pt idx="370">
                  <c:v>14</c:v>
                </c:pt>
                <c:pt idx="371">
                  <c:v>67</c:v>
                </c:pt>
                <c:pt idx="372">
                  <c:v>26</c:v>
                </c:pt>
                <c:pt idx="373">
                  <c:v>72</c:v>
                </c:pt>
                <c:pt idx="374">
                  <c:v>40</c:v>
                </c:pt>
                <c:pt idx="375">
                  <c:v>27</c:v>
                </c:pt>
                <c:pt idx="376">
                  <c:v>23</c:v>
                </c:pt>
                <c:pt idx="377">
                  <c:v>37</c:v>
                </c:pt>
                <c:pt idx="378">
                  <c:v>28</c:v>
                </c:pt>
                <c:pt idx="379">
                  <c:v>41</c:v>
                </c:pt>
                <c:pt idx="380">
                  <c:v>21</c:v>
                </c:pt>
                <c:pt idx="381">
                  <c:v>29</c:v>
                </c:pt>
                <c:pt idx="382">
                  <c:v>12</c:v>
                </c:pt>
                <c:pt idx="383">
                  <c:v>68</c:v>
                </c:pt>
                <c:pt idx="384">
                  <c:v>27</c:v>
                </c:pt>
                <c:pt idx="385">
                  <c:v>28</c:v>
                </c:pt>
                <c:pt idx="386">
                  <c:v>19</c:v>
                </c:pt>
                <c:pt idx="387">
                  <c:v>73</c:v>
                </c:pt>
                <c:pt idx="388">
                  <c:v>27</c:v>
                </c:pt>
                <c:pt idx="389">
                  <c:v>26</c:v>
                </c:pt>
                <c:pt idx="390">
                  <c:v>18</c:v>
                </c:pt>
                <c:pt idx="391">
                  <c:v>34</c:v>
                </c:pt>
                <c:pt idx="392">
                  <c:v>17</c:v>
                </c:pt>
                <c:pt idx="393">
                  <c:v>14</c:v>
                </c:pt>
                <c:pt idx="394">
                  <c:v>31</c:v>
                </c:pt>
                <c:pt idx="395">
                  <c:v>18</c:v>
                </c:pt>
                <c:pt idx="396">
                  <c:v>31</c:v>
                </c:pt>
                <c:pt idx="397">
                  <c:v>23</c:v>
                </c:pt>
                <c:pt idx="398">
                  <c:v>18</c:v>
                </c:pt>
                <c:pt idx="399">
                  <c:v>26</c:v>
                </c:pt>
                <c:pt idx="400">
                  <c:v>42</c:v>
                </c:pt>
                <c:pt idx="401">
                  <c:v>66</c:v>
                </c:pt>
                <c:pt idx="402">
                  <c:v>41</c:v>
                </c:pt>
                <c:pt idx="403">
                  <c:v>66</c:v>
                </c:pt>
                <c:pt idx="404">
                  <c:v>32</c:v>
                </c:pt>
                <c:pt idx="405">
                  <c:v>20</c:v>
                </c:pt>
                <c:pt idx="406">
                  <c:v>32</c:v>
                </c:pt>
                <c:pt idx="407">
                  <c:v>39</c:v>
                </c:pt>
                <c:pt idx="408">
                  <c:v>60</c:v>
                </c:pt>
                <c:pt idx="409">
                  <c:v>23</c:v>
                </c:pt>
                <c:pt idx="410">
                  <c:v>28</c:v>
                </c:pt>
                <c:pt idx="411">
                  <c:v>33</c:v>
                </c:pt>
                <c:pt idx="412">
                  <c:v>44</c:v>
                </c:pt>
                <c:pt idx="413">
                  <c:v>39</c:v>
                </c:pt>
                <c:pt idx="414">
                  <c:v>33</c:v>
                </c:pt>
                <c:pt idx="415">
                  <c:v>20</c:v>
                </c:pt>
                <c:pt idx="416">
                  <c:v>33</c:v>
                </c:pt>
                <c:pt idx="417">
                  <c:v>69</c:v>
                </c:pt>
                <c:pt idx="418">
                  <c:v>36</c:v>
                </c:pt>
                <c:pt idx="419">
                  <c:v>28</c:v>
                </c:pt>
                <c:pt idx="420">
                  <c:v>56</c:v>
                </c:pt>
                <c:pt idx="421">
                  <c:v>35</c:v>
                </c:pt>
                <c:pt idx="422">
                  <c:v>32</c:v>
                </c:pt>
                <c:pt idx="423">
                  <c:v>27</c:v>
                </c:pt>
                <c:pt idx="424">
                  <c:v>26</c:v>
                </c:pt>
                <c:pt idx="425">
                  <c:v>69</c:v>
                </c:pt>
                <c:pt idx="426">
                  <c:v>60</c:v>
                </c:pt>
                <c:pt idx="427">
                  <c:v>24</c:v>
                </c:pt>
                <c:pt idx="428">
                  <c:v>42</c:v>
                </c:pt>
                <c:pt idx="429">
                  <c:v>20</c:v>
                </c:pt>
                <c:pt idx="430">
                  <c:v>15</c:v>
                </c:pt>
                <c:pt idx="431">
                  <c:v>53</c:v>
                </c:pt>
                <c:pt idx="432">
                  <c:v>30</c:v>
                </c:pt>
                <c:pt idx="433">
                  <c:v>44</c:v>
                </c:pt>
                <c:pt idx="434">
                  <c:v>33</c:v>
                </c:pt>
                <c:pt idx="435">
                  <c:v>26</c:v>
                </c:pt>
                <c:pt idx="436">
                  <c:v>30</c:v>
                </c:pt>
                <c:pt idx="437">
                  <c:v>42</c:v>
                </c:pt>
                <c:pt idx="438">
                  <c:v>31</c:v>
                </c:pt>
                <c:pt idx="439">
                  <c:v>19</c:v>
                </c:pt>
                <c:pt idx="440">
                  <c:v>28</c:v>
                </c:pt>
                <c:pt idx="441">
                  <c:v>35</c:v>
                </c:pt>
                <c:pt idx="442">
                  <c:v>44</c:v>
                </c:pt>
                <c:pt idx="443">
                  <c:v>48</c:v>
                </c:pt>
                <c:pt idx="444">
                  <c:v>53</c:v>
                </c:pt>
                <c:pt idx="445">
                  <c:v>31</c:v>
                </c:pt>
                <c:pt idx="446">
                  <c:v>40</c:v>
                </c:pt>
                <c:pt idx="447">
                  <c:v>66</c:v>
                </c:pt>
                <c:pt idx="448">
                  <c:v>58</c:v>
                </c:pt>
                <c:pt idx="449">
                  <c:v>34</c:v>
                </c:pt>
                <c:pt idx="450">
                  <c:v>40</c:v>
                </c:pt>
                <c:pt idx="451">
                  <c:v>24</c:v>
                </c:pt>
                <c:pt idx="452">
                  <c:v>28</c:v>
                </c:pt>
                <c:pt idx="453">
                  <c:v>19</c:v>
                </c:pt>
                <c:pt idx="454">
                  <c:v>37</c:v>
                </c:pt>
                <c:pt idx="455">
                  <c:v>24</c:v>
                </c:pt>
                <c:pt idx="456">
                  <c:v>25</c:v>
                </c:pt>
                <c:pt idx="457">
                  <c:v>17</c:v>
                </c:pt>
                <c:pt idx="458">
                  <c:v>55</c:v>
                </c:pt>
                <c:pt idx="459">
                  <c:v>35</c:v>
                </c:pt>
                <c:pt idx="460">
                  <c:v>42</c:v>
                </c:pt>
                <c:pt idx="461">
                  <c:v>25</c:v>
                </c:pt>
                <c:pt idx="462">
                  <c:v>19</c:v>
                </c:pt>
                <c:pt idx="463">
                  <c:v>62</c:v>
                </c:pt>
                <c:pt idx="464">
                  <c:v>24</c:v>
                </c:pt>
                <c:pt idx="465">
                  <c:v>23</c:v>
                </c:pt>
                <c:pt idx="466">
                  <c:v>18</c:v>
                </c:pt>
                <c:pt idx="467">
                  <c:v>39</c:v>
                </c:pt>
                <c:pt idx="468">
                  <c:v>71</c:v>
                </c:pt>
                <c:pt idx="469">
                  <c:v>50</c:v>
                </c:pt>
                <c:pt idx="470">
                  <c:v>30</c:v>
                </c:pt>
                <c:pt idx="471">
                  <c:v>22</c:v>
                </c:pt>
                <c:pt idx="472">
                  <c:v>21</c:v>
                </c:pt>
                <c:pt idx="473">
                  <c:v>31</c:v>
                </c:pt>
                <c:pt idx="474">
                  <c:v>22</c:v>
                </c:pt>
                <c:pt idx="475">
                  <c:v>26</c:v>
                </c:pt>
                <c:pt idx="476">
                  <c:v>26</c:v>
                </c:pt>
                <c:pt idx="477">
                  <c:v>22</c:v>
                </c:pt>
                <c:pt idx="478">
                  <c:v>28</c:v>
                </c:pt>
                <c:pt idx="479">
                  <c:v>25</c:v>
                </c:pt>
                <c:pt idx="480">
                  <c:v>56</c:v>
                </c:pt>
                <c:pt idx="481">
                  <c:v>35</c:v>
                </c:pt>
                <c:pt idx="482">
                  <c:v>72</c:v>
                </c:pt>
                <c:pt idx="483">
                  <c:v>36</c:v>
                </c:pt>
                <c:pt idx="484">
                  <c:v>57</c:v>
                </c:pt>
                <c:pt idx="485">
                  <c:v>47</c:v>
                </c:pt>
                <c:pt idx="486">
                  <c:v>30</c:v>
                </c:pt>
                <c:pt idx="487">
                  <c:v>35</c:v>
                </c:pt>
                <c:pt idx="488">
                  <c:v>42</c:v>
                </c:pt>
                <c:pt idx="489">
                  <c:v>18</c:v>
                </c:pt>
                <c:pt idx="490">
                  <c:v>45</c:v>
                </c:pt>
                <c:pt idx="491">
                  <c:v>70</c:v>
                </c:pt>
                <c:pt idx="492">
                  <c:v>31</c:v>
                </c:pt>
                <c:pt idx="493">
                  <c:v>37</c:v>
                </c:pt>
              </c:numCache>
            </c:numRef>
          </c:bubbleSize>
        </c:ser>
        <c:ser>
          <c:idx val="1"/>
          <c:order val="1"/>
          <c:tx>
            <c:v>Private Nonprofit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schemeClr val="tx1">
                  <a:alpha val="50000"/>
                </a:schemeClr>
              </a:solidFill>
            </a:ln>
          </c:spPr>
          <c:xVal>
            <c:numRef>
              <c:f>NFP!$C$2:$C$637</c:f>
              <c:numCache>
                <c:formatCode>General</c:formatCode>
                <c:ptCount val="636"/>
                <c:pt idx="0">
                  <c:v>72</c:v>
                </c:pt>
                <c:pt idx="1">
                  <c:v>17.3</c:v>
                </c:pt>
                <c:pt idx="2">
                  <c:v>35.200000000000003</c:v>
                </c:pt>
                <c:pt idx="3">
                  <c:v>45.8</c:v>
                </c:pt>
                <c:pt idx="4">
                  <c:v>20.7</c:v>
                </c:pt>
                <c:pt idx="5">
                  <c:v>62.3</c:v>
                </c:pt>
                <c:pt idx="6">
                  <c:v>39.700000000000003</c:v>
                </c:pt>
                <c:pt idx="7">
                  <c:v>60.7</c:v>
                </c:pt>
                <c:pt idx="8">
                  <c:v>20.6</c:v>
                </c:pt>
                <c:pt idx="9">
                  <c:v>22.1</c:v>
                </c:pt>
                <c:pt idx="10">
                  <c:v>40.5</c:v>
                </c:pt>
                <c:pt idx="11">
                  <c:v>55.3</c:v>
                </c:pt>
                <c:pt idx="12">
                  <c:v>61.2</c:v>
                </c:pt>
                <c:pt idx="13">
                  <c:v>65.5</c:v>
                </c:pt>
                <c:pt idx="14">
                  <c:v>64.2</c:v>
                </c:pt>
                <c:pt idx="15">
                  <c:v>54.5</c:v>
                </c:pt>
                <c:pt idx="16">
                  <c:v>42.2</c:v>
                </c:pt>
                <c:pt idx="17">
                  <c:v>21.2</c:v>
                </c:pt>
                <c:pt idx="18">
                  <c:v>66.3</c:v>
                </c:pt>
                <c:pt idx="19">
                  <c:v>70.900000000000006</c:v>
                </c:pt>
                <c:pt idx="20">
                  <c:v>58.4</c:v>
                </c:pt>
                <c:pt idx="21">
                  <c:v>63.4</c:v>
                </c:pt>
                <c:pt idx="22">
                  <c:v>72.900000000000006</c:v>
                </c:pt>
                <c:pt idx="23">
                  <c:v>65</c:v>
                </c:pt>
                <c:pt idx="24">
                  <c:v>67.400000000000006</c:v>
                </c:pt>
                <c:pt idx="25">
                  <c:v>32.200000000000003</c:v>
                </c:pt>
                <c:pt idx="26">
                  <c:v>79.900000000000006</c:v>
                </c:pt>
                <c:pt idx="27">
                  <c:v>62.3</c:v>
                </c:pt>
                <c:pt idx="28">
                  <c:v>67.3</c:v>
                </c:pt>
                <c:pt idx="29">
                  <c:v>84.8</c:v>
                </c:pt>
                <c:pt idx="30">
                  <c:v>62.4</c:v>
                </c:pt>
                <c:pt idx="31">
                  <c:v>72.599999999999994</c:v>
                </c:pt>
                <c:pt idx="32">
                  <c:v>68.400000000000006</c:v>
                </c:pt>
                <c:pt idx="33">
                  <c:v>85.1</c:v>
                </c:pt>
                <c:pt idx="34">
                  <c:v>59.4</c:v>
                </c:pt>
                <c:pt idx="35">
                  <c:v>54.8</c:v>
                </c:pt>
                <c:pt idx="36">
                  <c:v>61.4</c:v>
                </c:pt>
                <c:pt idx="37">
                  <c:v>65.5</c:v>
                </c:pt>
                <c:pt idx="38">
                  <c:v>46.4</c:v>
                </c:pt>
                <c:pt idx="39">
                  <c:v>30.4</c:v>
                </c:pt>
                <c:pt idx="40">
                  <c:v>84.8</c:v>
                </c:pt>
                <c:pt idx="41">
                  <c:v>51.4</c:v>
                </c:pt>
                <c:pt idx="42">
                  <c:v>23.9</c:v>
                </c:pt>
                <c:pt idx="43">
                  <c:v>50.8</c:v>
                </c:pt>
                <c:pt idx="44">
                  <c:v>75.2</c:v>
                </c:pt>
                <c:pt idx="45">
                  <c:v>65.7</c:v>
                </c:pt>
                <c:pt idx="46">
                  <c:v>46.3</c:v>
                </c:pt>
                <c:pt idx="47">
                  <c:v>86.3</c:v>
                </c:pt>
                <c:pt idx="48">
                  <c:v>92.7</c:v>
                </c:pt>
                <c:pt idx="49">
                  <c:v>37.800000000000004</c:v>
                </c:pt>
                <c:pt idx="50">
                  <c:v>40.200000000000003</c:v>
                </c:pt>
                <c:pt idx="51">
                  <c:v>39.800000000000004</c:v>
                </c:pt>
                <c:pt idx="52">
                  <c:v>93.1</c:v>
                </c:pt>
                <c:pt idx="53">
                  <c:v>37.800000000000004</c:v>
                </c:pt>
                <c:pt idx="54">
                  <c:v>34.800000000000004</c:v>
                </c:pt>
                <c:pt idx="55">
                  <c:v>35.800000000000004</c:v>
                </c:pt>
                <c:pt idx="56">
                  <c:v>35.200000000000003</c:v>
                </c:pt>
                <c:pt idx="57">
                  <c:v>65</c:v>
                </c:pt>
                <c:pt idx="58">
                  <c:v>11.8</c:v>
                </c:pt>
                <c:pt idx="59">
                  <c:v>56.6</c:v>
                </c:pt>
                <c:pt idx="60">
                  <c:v>52.2</c:v>
                </c:pt>
                <c:pt idx="61">
                  <c:v>58.3</c:v>
                </c:pt>
                <c:pt idx="62">
                  <c:v>37.300000000000004</c:v>
                </c:pt>
                <c:pt idx="63">
                  <c:v>54.6</c:v>
                </c:pt>
                <c:pt idx="64">
                  <c:v>41.4</c:v>
                </c:pt>
                <c:pt idx="65">
                  <c:v>36.300000000000004</c:v>
                </c:pt>
                <c:pt idx="66">
                  <c:v>53.4</c:v>
                </c:pt>
                <c:pt idx="67">
                  <c:v>65.900000000000006</c:v>
                </c:pt>
                <c:pt idx="68">
                  <c:v>43</c:v>
                </c:pt>
                <c:pt idx="69">
                  <c:v>36.4</c:v>
                </c:pt>
                <c:pt idx="70">
                  <c:v>61.8</c:v>
                </c:pt>
                <c:pt idx="71">
                  <c:v>47.7</c:v>
                </c:pt>
                <c:pt idx="72">
                  <c:v>56.6</c:v>
                </c:pt>
                <c:pt idx="73">
                  <c:v>41</c:v>
                </c:pt>
                <c:pt idx="74">
                  <c:v>42.5</c:v>
                </c:pt>
                <c:pt idx="75">
                  <c:v>59</c:v>
                </c:pt>
                <c:pt idx="76">
                  <c:v>50.8</c:v>
                </c:pt>
                <c:pt idx="77">
                  <c:v>27.3</c:v>
                </c:pt>
                <c:pt idx="78">
                  <c:v>40.6</c:v>
                </c:pt>
                <c:pt idx="79">
                  <c:v>63.2</c:v>
                </c:pt>
                <c:pt idx="80">
                  <c:v>59.7</c:v>
                </c:pt>
                <c:pt idx="81">
                  <c:v>28.2</c:v>
                </c:pt>
                <c:pt idx="82">
                  <c:v>42</c:v>
                </c:pt>
                <c:pt idx="83">
                  <c:v>53.8</c:v>
                </c:pt>
                <c:pt idx="84">
                  <c:v>82.8</c:v>
                </c:pt>
                <c:pt idx="85">
                  <c:v>42.9</c:v>
                </c:pt>
                <c:pt idx="86">
                  <c:v>39</c:v>
                </c:pt>
                <c:pt idx="87">
                  <c:v>61.3</c:v>
                </c:pt>
                <c:pt idx="88">
                  <c:v>54.4</c:v>
                </c:pt>
                <c:pt idx="89">
                  <c:v>50.8</c:v>
                </c:pt>
                <c:pt idx="90">
                  <c:v>48.9</c:v>
                </c:pt>
                <c:pt idx="91">
                  <c:v>37.9</c:v>
                </c:pt>
                <c:pt idx="92">
                  <c:v>76.900000000000006</c:v>
                </c:pt>
                <c:pt idx="93">
                  <c:v>36.9</c:v>
                </c:pt>
                <c:pt idx="94">
                  <c:v>47.6</c:v>
                </c:pt>
                <c:pt idx="95">
                  <c:v>63.3</c:v>
                </c:pt>
                <c:pt idx="96">
                  <c:v>70.5</c:v>
                </c:pt>
                <c:pt idx="97">
                  <c:v>45.5</c:v>
                </c:pt>
                <c:pt idx="98">
                  <c:v>54</c:v>
                </c:pt>
                <c:pt idx="99">
                  <c:v>85.8</c:v>
                </c:pt>
                <c:pt idx="100">
                  <c:v>73.099999999999994</c:v>
                </c:pt>
                <c:pt idx="101">
                  <c:v>66.599999999999994</c:v>
                </c:pt>
                <c:pt idx="102">
                  <c:v>59.8</c:v>
                </c:pt>
                <c:pt idx="103">
                  <c:v>69.8</c:v>
                </c:pt>
                <c:pt idx="104">
                  <c:v>58.2</c:v>
                </c:pt>
                <c:pt idx="105">
                  <c:v>63.4</c:v>
                </c:pt>
                <c:pt idx="106">
                  <c:v>64.2</c:v>
                </c:pt>
                <c:pt idx="107">
                  <c:v>65</c:v>
                </c:pt>
                <c:pt idx="108">
                  <c:v>49.4</c:v>
                </c:pt>
                <c:pt idx="109">
                  <c:v>53.3</c:v>
                </c:pt>
                <c:pt idx="110">
                  <c:v>42.3</c:v>
                </c:pt>
                <c:pt idx="111">
                  <c:v>45.2</c:v>
                </c:pt>
                <c:pt idx="112">
                  <c:v>72.099999999999994</c:v>
                </c:pt>
                <c:pt idx="113">
                  <c:v>52.8</c:v>
                </c:pt>
                <c:pt idx="114">
                  <c:v>57.3</c:v>
                </c:pt>
                <c:pt idx="115">
                  <c:v>87.7</c:v>
                </c:pt>
                <c:pt idx="116">
                  <c:v>61</c:v>
                </c:pt>
                <c:pt idx="117">
                  <c:v>56.7</c:v>
                </c:pt>
                <c:pt idx="118">
                  <c:v>75.599999999999994</c:v>
                </c:pt>
                <c:pt idx="119">
                  <c:v>32.1</c:v>
                </c:pt>
                <c:pt idx="120">
                  <c:v>83.4</c:v>
                </c:pt>
                <c:pt idx="121">
                  <c:v>63.9</c:v>
                </c:pt>
                <c:pt idx="122">
                  <c:v>54.7</c:v>
                </c:pt>
                <c:pt idx="123">
                  <c:v>50.8</c:v>
                </c:pt>
                <c:pt idx="124">
                  <c:v>48.4</c:v>
                </c:pt>
                <c:pt idx="125">
                  <c:v>48.7</c:v>
                </c:pt>
                <c:pt idx="126">
                  <c:v>66.5</c:v>
                </c:pt>
                <c:pt idx="127">
                  <c:v>56.3</c:v>
                </c:pt>
                <c:pt idx="128">
                  <c:v>52.2</c:v>
                </c:pt>
                <c:pt idx="129">
                  <c:v>58</c:v>
                </c:pt>
                <c:pt idx="130">
                  <c:v>78.599999999999994</c:v>
                </c:pt>
                <c:pt idx="131">
                  <c:v>50.2</c:v>
                </c:pt>
                <c:pt idx="132">
                  <c:v>76.099999999999994</c:v>
                </c:pt>
                <c:pt idx="133">
                  <c:v>67.099999999999994</c:v>
                </c:pt>
                <c:pt idx="134">
                  <c:v>47</c:v>
                </c:pt>
                <c:pt idx="135">
                  <c:v>59.2</c:v>
                </c:pt>
                <c:pt idx="136">
                  <c:v>62.5</c:v>
                </c:pt>
                <c:pt idx="137">
                  <c:v>73.7</c:v>
                </c:pt>
                <c:pt idx="138">
                  <c:v>48.1</c:v>
                </c:pt>
                <c:pt idx="139">
                  <c:v>84.1</c:v>
                </c:pt>
                <c:pt idx="140">
                  <c:v>28.4</c:v>
                </c:pt>
                <c:pt idx="141">
                  <c:v>60</c:v>
                </c:pt>
                <c:pt idx="142">
                  <c:v>65.099999999999994</c:v>
                </c:pt>
                <c:pt idx="143">
                  <c:v>35.200000000000003</c:v>
                </c:pt>
                <c:pt idx="144">
                  <c:v>69.400000000000006</c:v>
                </c:pt>
                <c:pt idx="145">
                  <c:v>29.2</c:v>
                </c:pt>
                <c:pt idx="146">
                  <c:v>54.2</c:v>
                </c:pt>
                <c:pt idx="147">
                  <c:v>53</c:v>
                </c:pt>
                <c:pt idx="148">
                  <c:v>36.200000000000003</c:v>
                </c:pt>
                <c:pt idx="149">
                  <c:v>31.6</c:v>
                </c:pt>
                <c:pt idx="150">
                  <c:v>41.1</c:v>
                </c:pt>
                <c:pt idx="151">
                  <c:v>36.300000000000004</c:v>
                </c:pt>
                <c:pt idx="152">
                  <c:v>65.099999999999994</c:v>
                </c:pt>
                <c:pt idx="153">
                  <c:v>65.3</c:v>
                </c:pt>
                <c:pt idx="154">
                  <c:v>38.300000000000004</c:v>
                </c:pt>
                <c:pt idx="155">
                  <c:v>40.1</c:v>
                </c:pt>
                <c:pt idx="156">
                  <c:v>61.4</c:v>
                </c:pt>
                <c:pt idx="157">
                  <c:v>52.1</c:v>
                </c:pt>
                <c:pt idx="158">
                  <c:v>27.3</c:v>
                </c:pt>
                <c:pt idx="159">
                  <c:v>36.6</c:v>
                </c:pt>
                <c:pt idx="160">
                  <c:v>63.5</c:v>
                </c:pt>
                <c:pt idx="161">
                  <c:v>26.9</c:v>
                </c:pt>
                <c:pt idx="162">
                  <c:v>61.9</c:v>
                </c:pt>
                <c:pt idx="163">
                  <c:v>28</c:v>
                </c:pt>
                <c:pt idx="164">
                  <c:v>45.1</c:v>
                </c:pt>
                <c:pt idx="165">
                  <c:v>59.2</c:v>
                </c:pt>
                <c:pt idx="166">
                  <c:v>44.7</c:v>
                </c:pt>
                <c:pt idx="167">
                  <c:v>40.4</c:v>
                </c:pt>
                <c:pt idx="168">
                  <c:v>49.2</c:v>
                </c:pt>
                <c:pt idx="169">
                  <c:v>41.3</c:v>
                </c:pt>
                <c:pt idx="170">
                  <c:v>24</c:v>
                </c:pt>
                <c:pt idx="171">
                  <c:v>69</c:v>
                </c:pt>
                <c:pt idx="172">
                  <c:v>70.2</c:v>
                </c:pt>
                <c:pt idx="173">
                  <c:v>82.5</c:v>
                </c:pt>
                <c:pt idx="174">
                  <c:v>17.3</c:v>
                </c:pt>
                <c:pt idx="175">
                  <c:v>58.1</c:v>
                </c:pt>
                <c:pt idx="176">
                  <c:v>70.099999999999994</c:v>
                </c:pt>
                <c:pt idx="177">
                  <c:v>43.1</c:v>
                </c:pt>
                <c:pt idx="178">
                  <c:v>93.9</c:v>
                </c:pt>
                <c:pt idx="179">
                  <c:v>54.5</c:v>
                </c:pt>
                <c:pt idx="180">
                  <c:v>56.6</c:v>
                </c:pt>
                <c:pt idx="181">
                  <c:v>31.8</c:v>
                </c:pt>
                <c:pt idx="182">
                  <c:v>89.2</c:v>
                </c:pt>
                <c:pt idx="183">
                  <c:v>47.7</c:v>
                </c:pt>
                <c:pt idx="184">
                  <c:v>77.599999999999994</c:v>
                </c:pt>
                <c:pt idx="185">
                  <c:v>63.1</c:v>
                </c:pt>
                <c:pt idx="186">
                  <c:v>72.599999999999994</c:v>
                </c:pt>
                <c:pt idx="187">
                  <c:v>89.1</c:v>
                </c:pt>
                <c:pt idx="188">
                  <c:v>44.7</c:v>
                </c:pt>
                <c:pt idx="189">
                  <c:v>61.9</c:v>
                </c:pt>
                <c:pt idx="190">
                  <c:v>69.900000000000006</c:v>
                </c:pt>
                <c:pt idx="191">
                  <c:v>33.1</c:v>
                </c:pt>
                <c:pt idx="192">
                  <c:v>45.4</c:v>
                </c:pt>
                <c:pt idx="193">
                  <c:v>50.4</c:v>
                </c:pt>
                <c:pt idx="194">
                  <c:v>1.3</c:v>
                </c:pt>
                <c:pt idx="195">
                  <c:v>63.5</c:v>
                </c:pt>
                <c:pt idx="196">
                  <c:v>69.900000000000006</c:v>
                </c:pt>
                <c:pt idx="197">
                  <c:v>83.9</c:v>
                </c:pt>
                <c:pt idx="198">
                  <c:v>68.2</c:v>
                </c:pt>
                <c:pt idx="199">
                  <c:v>82.1</c:v>
                </c:pt>
                <c:pt idx="200">
                  <c:v>53.6</c:v>
                </c:pt>
                <c:pt idx="201">
                  <c:v>53.9</c:v>
                </c:pt>
                <c:pt idx="202">
                  <c:v>61.9</c:v>
                </c:pt>
                <c:pt idx="203">
                  <c:v>74.3</c:v>
                </c:pt>
                <c:pt idx="204">
                  <c:v>64</c:v>
                </c:pt>
                <c:pt idx="205">
                  <c:v>57.9</c:v>
                </c:pt>
                <c:pt idx="206">
                  <c:v>56</c:v>
                </c:pt>
                <c:pt idx="207">
                  <c:v>74.599999999999994</c:v>
                </c:pt>
                <c:pt idx="208">
                  <c:v>20.100000000000001</c:v>
                </c:pt>
                <c:pt idx="209">
                  <c:v>52.3</c:v>
                </c:pt>
                <c:pt idx="210">
                  <c:v>52.7</c:v>
                </c:pt>
                <c:pt idx="211">
                  <c:v>79.3</c:v>
                </c:pt>
                <c:pt idx="212">
                  <c:v>47.7</c:v>
                </c:pt>
                <c:pt idx="213">
                  <c:v>17</c:v>
                </c:pt>
                <c:pt idx="214">
                  <c:v>40.200000000000003</c:v>
                </c:pt>
                <c:pt idx="215">
                  <c:v>40</c:v>
                </c:pt>
                <c:pt idx="216">
                  <c:v>58.3</c:v>
                </c:pt>
                <c:pt idx="217">
                  <c:v>59.3</c:v>
                </c:pt>
                <c:pt idx="218">
                  <c:v>72.099999999999994</c:v>
                </c:pt>
                <c:pt idx="219">
                  <c:v>91.8</c:v>
                </c:pt>
                <c:pt idx="220">
                  <c:v>66.099999999999994</c:v>
                </c:pt>
                <c:pt idx="221">
                  <c:v>50.3</c:v>
                </c:pt>
                <c:pt idx="222">
                  <c:v>85.2</c:v>
                </c:pt>
                <c:pt idx="223">
                  <c:v>65.8</c:v>
                </c:pt>
                <c:pt idx="224">
                  <c:v>60.7</c:v>
                </c:pt>
                <c:pt idx="225">
                  <c:v>77.7</c:v>
                </c:pt>
                <c:pt idx="226">
                  <c:v>80</c:v>
                </c:pt>
                <c:pt idx="227">
                  <c:v>87.3</c:v>
                </c:pt>
                <c:pt idx="228">
                  <c:v>48.7</c:v>
                </c:pt>
                <c:pt idx="229">
                  <c:v>70.099999999999994</c:v>
                </c:pt>
                <c:pt idx="230">
                  <c:v>63</c:v>
                </c:pt>
                <c:pt idx="231">
                  <c:v>48.2</c:v>
                </c:pt>
                <c:pt idx="232">
                  <c:v>65.599999999999994</c:v>
                </c:pt>
                <c:pt idx="233">
                  <c:v>51.8</c:v>
                </c:pt>
                <c:pt idx="234">
                  <c:v>18.2</c:v>
                </c:pt>
                <c:pt idx="235">
                  <c:v>41.6</c:v>
                </c:pt>
                <c:pt idx="236">
                  <c:v>48.1</c:v>
                </c:pt>
                <c:pt idx="237">
                  <c:v>44.1</c:v>
                </c:pt>
                <c:pt idx="238">
                  <c:v>39.9</c:v>
                </c:pt>
                <c:pt idx="239">
                  <c:v>41</c:v>
                </c:pt>
                <c:pt idx="240">
                  <c:v>48.9</c:v>
                </c:pt>
                <c:pt idx="241">
                  <c:v>51.6</c:v>
                </c:pt>
                <c:pt idx="242">
                  <c:v>44.9</c:v>
                </c:pt>
                <c:pt idx="243">
                  <c:v>41</c:v>
                </c:pt>
                <c:pt idx="244">
                  <c:v>43.5</c:v>
                </c:pt>
                <c:pt idx="245">
                  <c:v>61</c:v>
                </c:pt>
                <c:pt idx="246">
                  <c:v>33.1</c:v>
                </c:pt>
                <c:pt idx="247">
                  <c:v>59.8</c:v>
                </c:pt>
                <c:pt idx="248">
                  <c:v>67.599999999999994</c:v>
                </c:pt>
                <c:pt idx="249">
                  <c:v>45.9</c:v>
                </c:pt>
                <c:pt idx="250">
                  <c:v>65.900000000000006</c:v>
                </c:pt>
                <c:pt idx="251">
                  <c:v>45.5</c:v>
                </c:pt>
                <c:pt idx="252">
                  <c:v>60.8</c:v>
                </c:pt>
                <c:pt idx="253">
                  <c:v>74.7</c:v>
                </c:pt>
                <c:pt idx="254">
                  <c:v>59.9</c:v>
                </c:pt>
                <c:pt idx="255">
                  <c:v>49.3</c:v>
                </c:pt>
                <c:pt idx="256">
                  <c:v>44.7</c:v>
                </c:pt>
                <c:pt idx="257">
                  <c:v>43</c:v>
                </c:pt>
                <c:pt idx="258">
                  <c:v>6.7</c:v>
                </c:pt>
                <c:pt idx="259">
                  <c:v>49.8</c:v>
                </c:pt>
                <c:pt idx="260">
                  <c:v>26.7</c:v>
                </c:pt>
                <c:pt idx="261">
                  <c:v>46.9</c:v>
                </c:pt>
                <c:pt idx="262">
                  <c:v>76.400000000000006</c:v>
                </c:pt>
                <c:pt idx="263">
                  <c:v>40.4</c:v>
                </c:pt>
                <c:pt idx="264">
                  <c:v>33.5</c:v>
                </c:pt>
                <c:pt idx="265">
                  <c:v>51.8</c:v>
                </c:pt>
                <c:pt idx="266">
                  <c:v>55.1</c:v>
                </c:pt>
                <c:pt idx="267">
                  <c:v>61.2</c:v>
                </c:pt>
                <c:pt idx="268">
                  <c:v>60.6</c:v>
                </c:pt>
                <c:pt idx="269">
                  <c:v>51.9</c:v>
                </c:pt>
                <c:pt idx="270">
                  <c:v>62.9</c:v>
                </c:pt>
                <c:pt idx="271">
                  <c:v>61.6</c:v>
                </c:pt>
                <c:pt idx="272">
                  <c:v>47</c:v>
                </c:pt>
                <c:pt idx="273">
                  <c:v>61.9</c:v>
                </c:pt>
                <c:pt idx="274">
                  <c:v>69.099999999999994</c:v>
                </c:pt>
                <c:pt idx="275">
                  <c:v>79.099999999999994</c:v>
                </c:pt>
                <c:pt idx="276">
                  <c:v>91.3</c:v>
                </c:pt>
                <c:pt idx="277">
                  <c:v>20.2</c:v>
                </c:pt>
                <c:pt idx="278">
                  <c:v>68.400000000000006</c:v>
                </c:pt>
                <c:pt idx="279">
                  <c:v>39.200000000000003</c:v>
                </c:pt>
                <c:pt idx="280">
                  <c:v>40.6</c:v>
                </c:pt>
                <c:pt idx="281">
                  <c:v>52.6</c:v>
                </c:pt>
                <c:pt idx="282">
                  <c:v>51.7</c:v>
                </c:pt>
                <c:pt idx="283">
                  <c:v>34.9</c:v>
                </c:pt>
                <c:pt idx="284">
                  <c:v>35.800000000000004</c:v>
                </c:pt>
                <c:pt idx="285">
                  <c:v>56.6</c:v>
                </c:pt>
                <c:pt idx="286">
                  <c:v>45.9</c:v>
                </c:pt>
                <c:pt idx="287">
                  <c:v>78.7</c:v>
                </c:pt>
                <c:pt idx="288">
                  <c:v>55.7</c:v>
                </c:pt>
                <c:pt idx="289">
                  <c:v>68.900000000000006</c:v>
                </c:pt>
                <c:pt idx="290">
                  <c:v>62</c:v>
                </c:pt>
                <c:pt idx="291">
                  <c:v>77.3</c:v>
                </c:pt>
                <c:pt idx="292">
                  <c:v>52.7</c:v>
                </c:pt>
                <c:pt idx="293">
                  <c:v>70.599999999999994</c:v>
                </c:pt>
                <c:pt idx="294">
                  <c:v>17.600000000000001</c:v>
                </c:pt>
                <c:pt idx="295">
                  <c:v>40.6</c:v>
                </c:pt>
                <c:pt idx="296">
                  <c:v>76.3</c:v>
                </c:pt>
                <c:pt idx="297">
                  <c:v>57.6</c:v>
                </c:pt>
                <c:pt idx="298">
                  <c:v>83</c:v>
                </c:pt>
                <c:pt idx="299">
                  <c:v>48.9</c:v>
                </c:pt>
                <c:pt idx="300">
                  <c:v>55.5</c:v>
                </c:pt>
                <c:pt idx="301">
                  <c:v>25.2</c:v>
                </c:pt>
                <c:pt idx="302">
                  <c:v>64.099999999999994</c:v>
                </c:pt>
                <c:pt idx="303">
                  <c:v>51.3</c:v>
                </c:pt>
                <c:pt idx="304">
                  <c:v>54.8</c:v>
                </c:pt>
                <c:pt idx="305">
                  <c:v>72.099999999999994</c:v>
                </c:pt>
                <c:pt idx="306">
                  <c:v>33.700000000000003</c:v>
                </c:pt>
                <c:pt idx="307">
                  <c:v>66.2</c:v>
                </c:pt>
                <c:pt idx="308">
                  <c:v>65.2</c:v>
                </c:pt>
                <c:pt idx="309">
                  <c:v>48.7</c:v>
                </c:pt>
                <c:pt idx="310">
                  <c:v>45.5</c:v>
                </c:pt>
                <c:pt idx="311">
                  <c:v>41.2</c:v>
                </c:pt>
                <c:pt idx="312">
                  <c:v>57.7</c:v>
                </c:pt>
                <c:pt idx="313">
                  <c:v>54.5</c:v>
                </c:pt>
                <c:pt idx="314">
                  <c:v>66.5</c:v>
                </c:pt>
                <c:pt idx="315">
                  <c:v>68.099999999999994</c:v>
                </c:pt>
                <c:pt idx="316">
                  <c:v>67.099999999999994</c:v>
                </c:pt>
                <c:pt idx="317">
                  <c:v>50.2</c:v>
                </c:pt>
                <c:pt idx="318">
                  <c:v>80.900000000000006</c:v>
                </c:pt>
                <c:pt idx="319">
                  <c:v>66.5</c:v>
                </c:pt>
                <c:pt idx="320">
                  <c:v>49</c:v>
                </c:pt>
                <c:pt idx="321">
                  <c:v>75.5</c:v>
                </c:pt>
                <c:pt idx="322">
                  <c:v>73</c:v>
                </c:pt>
                <c:pt idx="323">
                  <c:v>85.2</c:v>
                </c:pt>
                <c:pt idx="324">
                  <c:v>78.099999999999994</c:v>
                </c:pt>
                <c:pt idx="325">
                  <c:v>71.900000000000006</c:v>
                </c:pt>
                <c:pt idx="326">
                  <c:v>74.3</c:v>
                </c:pt>
                <c:pt idx="327">
                  <c:v>58.3</c:v>
                </c:pt>
                <c:pt idx="328">
                  <c:v>58.5</c:v>
                </c:pt>
                <c:pt idx="329">
                  <c:v>85.9</c:v>
                </c:pt>
                <c:pt idx="330">
                  <c:v>49</c:v>
                </c:pt>
                <c:pt idx="331">
                  <c:v>92.1</c:v>
                </c:pt>
                <c:pt idx="332">
                  <c:v>67.900000000000006</c:v>
                </c:pt>
                <c:pt idx="333">
                  <c:v>40</c:v>
                </c:pt>
                <c:pt idx="334">
                  <c:v>32.700000000000003</c:v>
                </c:pt>
                <c:pt idx="335">
                  <c:v>48.2</c:v>
                </c:pt>
                <c:pt idx="336">
                  <c:v>29.9</c:v>
                </c:pt>
                <c:pt idx="337">
                  <c:v>57.6</c:v>
                </c:pt>
                <c:pt idx="338">
                  <c:v>54.8</c:v>
                </c:pt>
                <c:pt idx="339">
                  <c:v>21.4</c:v>
                </c:pt>
                <c:pt idx="340">
                  <c:v>78.2</c:v>
                </c:pt>
                <c:pt idx="341">
                  <c:v>45.3</c:v>
                </c:pt>
                <c:pt idx="342">
                  <c:v>55.6</c:v>
                </c:pt>
                <c:pt idx="343">
                  <c:v>38.300000000000004</c:v>
                </c:pt>
                <c:pt idx="344">
                  <c:v>46.4</c:v>
                </c:pt>
                <c:pt idx="345">
                  <c:v>53.9</c:v>
                </c:pt>
                <c:pt idx="346">
                  <c:v>27.6</c:v>
                </c:pt>
                <c:pt idx="347">
                  <c:v>39.6</c:v>
                </c:pt>
                <c:pt idx="348">
                  <c:v>57</c:v>
                </c:pt>
                <c:pt idx="349">
                  <c:v>39.5</c:v>
                </c:pt>
                <c:pt idx="350">
                  <c:v>31</c:v>
                </c:pt>
                <c:pt idx="351">
                  <c:v>35.1</c:v>
                </c:pt>
                <c:pt idx="352">
                  <c:v>22</c:v>
                </c:pt>
                <c:pt idx="353">
                  <c:v>34.9</c:v>
                </c:pt>
                <c:pt idx="354">
                  <c:v>41.8</c:v>
                </c:pt>
                <c:pt idx="355">
                  <c:v>48.2</c:v>
                </c:pt>
                <c:pt idx="356">
                  <c:v>33.800000000000004</c:v>
                </c:pt>
                <c:pt idx="357">
                  <c:v>43.4</c:v>
                </c:pt>
                <c:pt idx="358">
                  <c:v>53.2</c:v>
                </c:pt>
                <c:pt idx="359">
                  <c:v>49</c:v>
                </c:pt>
                <c:pt idx="360">
                  <c:v>51</c:v>
                </c:pt>
                <c:pt idx="361">
                  <c:v>60.2</c:v>
                </c:pt>
                <c:pt idx="362">
                  <c:v>67.599999999999994</c:v>
                </c:pt>
                <c:pt idx="363">
                  <c:v>63.6</c:v>
                </c:pt>
                <c:pt idx="364">
                  <c:v>61.9</c:v>
                </c:pt>
                <c:pt idx="365">
                  <c:v>70</c:v>
                </c:pt>
                <c:pt idx="366">
                  <c:v>52.1</c:v>
                </c:pt>
                <c:pt idx="367">
                  <c:v>46.2</c:v>
                </c:pt>
                <c:pt idx="368">
                  <c:v>84.6</c:v>
                </c:pt>
                <c:pt idx="369">
                  <c:v>55.1</c:v>
                </c:pt>
                <c:pt idx="370">
                  <c:v>54</c:v>
                </c:pt>
                <c:pt idx="371">
                  <c:v>69.099999999999994</c:v>
                </c:pt>
                <c:pt idx="372">
                  <c:v>74.599999999999994</c:v>
                </c:pt>
                <c:pt idx="373">
                  <c:v>16.7</c:v>
                </c:pt>
                <c:pt idx="374">
                  <c:v>60.9</c:v>
                </c:pt>
                <c:pt idx="375">
                  <c:v>55.9</c:v>
                </c:pt>
                <c:pt idx="376">
                  <c:v>63.2</c:v>
                </c:pt>
                <c:pt idx="377">
                  <c:v>50.9</c:v>
                </c:pt>
                <c:pt idx="378">
                  <c:v>55.1</c:v>
                </c:pt>
                <c:pt idx="379">
                  <c:v>54.7</c:v>
                </c:pt>
                <c:pt idx="380">
                  <c:v>50.9</c:v>
                </c:pt>
                <c:pt idx="381">
                  <c:v>43.9</c:v>
                </c:pt>
                <c:pt idx="382">
                  <c:v>66.099999999999994</c:v>
                </c:pt>
                <c:pt idx="383">
                  <c:v>59.9</c:v>
                </c:pt>
                <c:pt idx="384">
                  <c:v>61.5</c:v>
                </c:pt>
                <c:pt idx="385">
                  <c:v>25.2</c:v>
                </c:pt>
                <c:pt idx="386">
                  <c:v>42.8</c:v>
                </c:pt>
                <c:pt idx="387">
                  <c:v>31.7</c:v>
                </c:pt>
                <c:pt idx="388">
                  <c:v>59.9</c:v>
                </c:pt>
                <c:pt idx="389">
                  <c:v>29.8</c:v>
                </c:pt>
                <c:pt idx="390">
                  <c:v>47.6</c:v>
                </c:pt>
                <c:pt idx="391">
                  <c:v>65.900000000000006</c:v>
                </c:pt>
                <c:pt idx="392">
                  <c:v>75.7</c:v>
                </c:pt>
                <c:pt idx="393">
                  <c:v>77.2</c:v>
                </c:pt>
                <c:pt idx="394">
                  <c:v>38.4</c:v>
                </c:pt>
                <c:pt idx="395">
                  <c:v>49.3</c:v>
                </c:pt>
                <c:pt idx="396">
                  <c:v>50.8</c:v>
                </c:pt>
                <c:pt idx="397">
                  <c:v>55.2</c:v>
                </c:pt>
                <c:pt idx="398">
                  <c:v>56</c:v>
                </c:pt>
                <c:pt idx="399">
                  <c:v>51.8</c:v>
                </c:pt>
                <c:pt idx="400">
                  <c:v>66.099999999999994</c:v>
                </c:pt>
                <c:pt idx="401">
                  <c:v>73.7</c:v>
                </c:pt>
                <c:pt idx="402">
                  <c:v>75.3</c:v>
                </c:pt>
                <c:pt idx="403">
                  <c:v>61.8</c:v>
                </c:pt>
                <c:pt idx="404">
                  <c:v>74.099999999999994</c:v>
                </c:pt>
                <c:pt idx="405">
                  <c:v>54.3</c:v>
                </c:pt>
                <c:pt idx="406">
                  <c:v>60.9</c:v>
                </c:pt>
                <c:pt idx="407">
                  <c:v>90.3</c:v>
                </c:pt>
                <c:pt idx="408">
                  <c:v>51.9</c:v>
                </c:pt>
                <c:pt idx="409">
                  <c:v>45.3</c:v>
                </c:pt>
                <c:pt idx="410">
                  <c:v>58.1</c:v>
                </c:pt>
                <c:pt idx="411">
                  <c:v>44.1</c:v>
                </c:pt>
                <c:pt idx="412">
                  <c:v>49.5</c:v>
                </c:pt>
                <c:pt idx="413">
                  <c:v>64.599999999999994</c:v>
                </c:pt>
                <c:pt idx="414">
                  <c:v>62.8</c:v>
                </c:pt>
                <c:pt idx="415">
                  <c:v>58.6</c:v>
                </c:pt>
                <c:pt idx="416">
                  <c:v>69.400000000000006</c:v>
                </c:pt>
                <c:pt idx="417">
                  <c:v>61.7</c:v>
                </c:pt>
                <c:pt idx="418">
                  <c:v>62.2</c:v>
                </c:pt>
                <c:pt idx="419">
                  <c:v>47.1</c:v>
                </c:pt>
                <c:pt idx="420">
                  <c:v>68.3</c:v>
                </c:pt>
                <c:pt idx="421">
                  <c:v>58.6</c:v>
                </c:pt>
                <c:pt idx="422">
                  <c:v>73.2</c:v>
                </c:pt>
                <c:pt idx="423">
                  <c:v>75.900000000000006</c:v>
                </c:pt>
                <c:pt idx="424">
                  <c:v>70.8</c:v>
                </c:pt>
                <c:pt idx="425">
                  <c:v>68.2</c:v>
                </c:pt>
                <c:pt idx="426">
                  <c:v>78.099999999999994</c:v>
                </c:pt>
                <c:pt idx="427">
                  <c:v>72.5</c:v>
                </c:pt>
                <c:pt idx="428">
                  <c:v>74.7</c:v>
                </c:pt>
                <c:pt idx="429">
                  <c:v>31.9</c:v>
                </c:pt>
                <c:pt idx="430">
                  <c:v>60.4</c:v>
                </c:pt>
                <c:pt idx="431">
                  <c:v>56.6</c:v>
                </c:pt>
                <c:pt idx="432">
                  <c:v>52.8</c:v>
                </c:pt>
                <c:pt idx="433">
                  <c:v>58</c:v>
                </c:pt>
                <c:pt idx="434">
                  <c:v>61.9</c:v>
                </c:pt>
                <c:pt idx="435">
                  <c:v>70.2</c:v>
                </c:pt>
                <c:pt idx="436">
                  <c:v>77.5</c:v>
                </c:pt>
                <c:pt idx="437">
                  <c:v>73.5</c:v>
                </c:pt>
                <c:pt idx="438">
                  <c:v>81.099999999999994</c:v>
                </c:pt>
                <c:pt idx="439">
                  <c:v>59.1</c:v>
                </c:pt>
                <c:pt idx="440">
                  <c:v>81.3</c:v>
                </c:pt>
                <c:pt idx="441">
                  <c:v>39.800000000000004</c:v>
                </c:pt>
                <c:pt idx="442">
                  <c:v>83.2</c:v>
                </c:pt>
                <c:pt idx="443">
                  <c:v>46.6</c:v>
                </c:pt>
                <c:pt idx="444">
                  <c:v>87.1</c:v>
                </c:pt>
                <c:pt idx="445">
                  <c:v>72.5</c:v>
                </c:pt>
                <c:pt idx="446">
                  <c:v>58.7</c:v>
                </c:pt>
                <c:pt idx="447">
                  <c:v>75.400000000000006</c:v>
                </c:pt>
                <c:pt idx="448">
                  <c:v>56.6</c:v>
                </c:pt>
                <c:pt idx="449">
                  <c:v>62.9</c:v>
                </c:pt>
                <c:pt idx="450">
                  <c:v>65.5</c:v>
                </c:pt>
                <c:pt idx="451">
                  <c:v>95.4</c:v>
                </c:pt>
                <c:pt idx="452">
                  <c:v>76.5</c:v>
                </c:pt>
                <c:pt idx="453">
                  <c:v>53.4</c:v>
                </c:pt>
                <c:pt idx="454">
                  <c:v>87.6</c:v>
                </c:pt>
                <c:pt idx="455">
                  <c:v>60.7</c:v>
                </c:pt>
                <c:pt idx="456">
                  <c:v>18.899999999999999</c:v>
                </c:pt>
                <c:pt idx="457">
                  <c:v>53.8</c:v>
                </c:pt>
                <c:pt idx="458">
                  <c:v>33.9</c:v>
                </c:pt>
                <c:pt idx="459">
                  <c:v>31.2</c:v>
                </c:pt>
                <c:pt idx="460">
                  <c:v>57.7</c:v>
                </c:pt>
                <c:pt idx="461">
                  <c:v>47.1</c:v>
                </c:pt>
                <c:pt idx="462">
                  <c:v>44.9</c:v>
                </c:pt>
                <c:pt idx="463">
                  <c:v>40</c:v>
                </c:pt>
                <c:pt idx="464">
                  <c:v>39.4</c:v>
                </c:pt>
                <c:pt idx="465">
                  <c:v>30.1</c:v>
                </c:pt>
                <c:pt idx="466">
                  <c:v>42.9</c:v>
                </c:pt>
                <c:pt idx="467">
                  <c:v>52</c:v>
                </c:pt>
                <c:pt idx="468">
                  <c:v>24.9</c:v>
                </c:pt>
                <c:pt idx="469">
                  <c:v>81.8</c:v>
                </c:pt>
                <c:pt idx="470">
                  <c:v>67.5</c:v>
                </c:pt>
                <c:pt idx="471">
                  <c:v>37.1</c:v>
                </c:pt>
                <c:pt idx="472">
                  <c:v>49.8</c:v>
                </c:pt>
                <c:pt idx="473">
                  <c:v>69.7</c:v>
                </c:pt>
                <c:pt idx="474">
                  <c:v>45</c:v>
                </c:pt>
                <c:pt idx="475">
                  <c:v>54.7</c:v>
                </c:pt>
                <c:pt idx="476">
                  <c:v>52.7</c:v>
                </c:pt>
                <c:pt idx="477">
                  <c:v>33.6</c:v>
                </c:pt>
                <c:pt idx="478">
                  <c:v>59.7</c:v>
                </c:pt>
                <c:pt idx="479">
                  <c:v>56.8</c:v>
                </c:pt>
                <c:pt idx="480">
                  <c:v>60.4</c:v>
                </c:pt>
                <c:pt idx="481">
                  <c:v>54.1</c:v>
                </c:pt>
                <c:pt idx="482">
                  <c:v>41.4</c:v>
                </c:pt>
                <c:pt idx="483">
                  <c:v>25.3</c:v>
                </c:pt>
                <c:pt idx="484">
                  <c:v>16.3</c:v>
                </c:pt>
                <c:pt idx="485">
                  <c:v>48.3</c:v>
                </c:pt>
                <c:pt idx="486">
                  <c:v>43.1</c:v>
                </c:pt>
                <c:pt idx="487">
                  <c:v>56</c:v>
                </c:pt>
                <c:pt idx="488">
                  <c:v>21.9</c:v>
                </c:pt>
                <c:pt idx="489">
                  <c:v>79.400000000000006</c:v>
                </c:pt>
                <c:pt idx="490">
                  <c:v>49.9</c:v>
                </c:pt>
                <c:pt idx="491">
                  <c:v>52.8</c:v>
                </c:pt>
                <c:pt idx="492">
                  <c:v>39.9</c:v>
                </c:pt>
                <c:pt idx="493">
                  <c:v>11</c:v>
                </c:pt>
                <c:pt idx="494">
                  <c:v>61.4</c:v>
                </c:pt>
                <c:pt idx="495">
                  <c:v>73.7</c:v>
                </c:pt>
                <c:pt idx="496">
                  <c:v>35.700000000000003</c:v>
                </c:pt>
                <c:pt idx="497">
                  <c:v>42.1</c:v>
                </c:pt>
                <c:pt idx="498">
                  <c:v>50.3</c:v>
                </c:pt>
                <c:pt idx="499">
                  <c:v>46.3</c:v>
                </c:pt>
                <c:pt idx="500">
                  <c:v>40.6</c:v>
                </c:pt>
                <c:pt idx="501">
                  <c:v>29.4</c:v>
                </c:pt>
                <c:pt idx="502">
                  <c:v>42.5</c:v>
                </c:pt>
                <c:pt idx="503">
                  <c:v>10.9</c:v>
                </c:pt>
                <c:pt idx="504">
                  <c:v>47.7</c:v>
                </c:pt>
                <c:pt idx="505">
                  <c:v>43.1</c:v>
                </c:pt>
                <c:pt idx="506">
                  <c:v>50.8</c:v>
                </c:pt>
                <c:pt idx="507">
                  <c:v>39.200000000000003</c:v>
                </c:pt>
                <c:pt idx="508">
                  <c:v>37.6</c:v>
                </c:pt>
                <c:pt idx="509">
                  <c:v>11.9</c:v>
                </c:pt>
                <c:pt idx="510">
                  <c:v>65.8</c:v>
                </c:pt>
                <c:pt idx="511">
                  <c:v>47.3</c:v>
                </c:pt>
                <c:pt idx="512">
                  <c:v>41.6</c:v>
                </c:pt>
                <c:pt idx="513">
                  <c:v>57.4</c:v>
                </c:pt>
                <c:pt idx="514">
                  <c:v>47.5</c:v>
                </c:pt>
                <c:pt idx="515">
                  <c:v>77</c:v>
                </c:pt>
                <c:pt idx="516">
                  <c:v>34.9</c:v>
                </c:pt>
                <c:pt idx="517">
                  <c:v>8.2000000000000011</c:v>
                </c:pt>
                <c:pt idx="518">
                  <c:v>49.1</c:v>
                </c:pt>
                <c:pt idx="519">
                  <c:v>31.5</c:v>
                </c:pt>
                <c:pt idx="520">
                  <c:v>36.6</c:v>
                </c:pt>
                <c:pt idx="521">
                  <c:v>23.4</c:v>
                </c:pt>
                <c:pt idx="522">
                  <c:v>55.9</c:v>
                </c:pt>
                <c:pt idx="523">
                  <c:v>56.7</c:v>
                </c:pt>
                <c:pt idx="524">
                  <c:v>43.8</c:v>
                </c:pt>
                <c:pt idx="525">
                  <c:v>53.6</c:v>
                </c:pt>
                <c:pt idx="526">
                  <c:v>36.1</c:v>
                </c:pt>
                <c:pt idx="527">
                  <c:v>50.7</c:v>
                </c:pt>
                <c:pt idx="528">
                  <c:v>57.1</c:v>
                </c:pt>
                <c:pt idx="529">
                  <c:v>57</c:v>
                </c:pt>
                <c:pt idx="530">
                  <c:v>35.5</c:v>
                </c:pt>
                <c:pt idx="531">
                  <c:v>52.3</c:v>
                </c:pt>
                <c:pt idx="532">
                  <c:v>65.3</c:v>
                </c:pt>
                <c:pt idx="533">
                  <c:v>44.1</c:v>
                </c:pt>
                <c:pt idx="534">
                  <c:v>63</c:v>
                </c:pt>
                <c:pt idx="535">
                  <c:v>41.5</c:v>
                </c:pt>
                <c:pt idx="536">
                  <c:v>56.2</c:v>
                </c:pt>
                <c:pt idx="537">
                  <c:v>63.4</c:v>
                </c:pt>
                <c:pt idx="538">
                  <c:v>63.3</c:v>
                </c:pt>
                <c:pt idx="539">
                  <c:v>64.2</c:v>
                </c:pt>
                <c:pt idx="540">
                  <c:v>17.3</c:v>
                </c:pt>
                <c:pt idx="541">
                  <c:v>51.1</c:v>
                </c:pt>
                <c:pt idx="542">
                  <c:v>30.5</c:v>
                </c:pt>
                <c:pt idx="543">
                  <c:v>35.200000000000003</c:v>
                </c:pt>
                <c:pt idx="544">
                  <c:v>44.6</c:v>
                </c:pt>
                <c:pt idx="545">
                  <c:v>82.8</c:v>
                </c:pt>
                <c:pt idx="546">
                  <c:v>14.8</c:v>
                </c:pt>
                <c:pt idx="547">
                  <c:v>68.099999999999994</c:v>
                </c:pt>
                <c:pt idx="548">
                  <c:v>78.099999999999994</c:v>
                </c:pt>
                <c:pt idx="549">
                  <c:v>54.6</c:v>
                </c:pt>
                <c:pt idx="550">
                  <c:v>73.8</c:v>
                </c:pt>
                <c:pt idx="551">
                  <c:v>73.5</c:v>
                </c:pt>
                <c:pt idx="552">
                  <c:v>47.1</c:v>
                </c:pt>
                <c:pt idx="553">
                  <c:v>73.099999999999994</c:v>
                </c:pt>
                <c:pt idx="554">
                  <c:v>39</c:v>
                </c:pt>
                <c:pt idx="555">
                  <c:v>2.5</c:v>
                </c:pt>
                <c:pt idx="556">
                  <c:v>68</c:v>
                </c:pt>
                <c:pt idx="557">
                  <c:v>44.3</c:v>
                </c:pt>
                <c:pt idx="558">
                  <c:v>53.6</c:v>
                </c:pt>
                <c:pt idx="559">
                  <c:v>37.9</c:v>
                </c:pt>
                <c:pt idx="560">
                  <c:v>57.4</c:v>
                </c:pt>
                <c:pt idx="561">
                  <c:v>67.900000000000006</c:v>
                </c:pt>
                <c:pt idx="562">
                  <c:v>55.1</c:v>
                </c:pt>
                <c:pt idx="563">
                  <c:v>54</c:v>
                </c:pt>
                <c:pt idx="564">
                  <c:v>52.1</c:v>
                </c:pt>
                <c:pt idx="565">
                  <c:v>48.4</c:v>
                </c:pt>
                <c:pt idx="566">
                  <c:v>41.4</c:v>
                </c:pt>
                <c:pt idx="567">
                  <c:v>54.5</c:v>
                </c:pt>
                <c:pt idx="568">
                  <c:v>40</c:v>
                </c:pt>
                <c:pt idx="569">
                  <c:v>60.3</c:v>
                </c:pt>
                <c:pt idx="570">
                  <c:v>50.4</c:v>
                </c:pt>
                <c:pt idx="571">
                  <c:v>59.8</c:v>
                </c:pt>
                <c:pt idx="572">
                  <c:v>22.8</c:v>
                </c:pt>
                <c:pt idx="573">
                  <c:v>74</c:v>
                </c:pt>
                <c:pt idx="574">
                  <c:v>64.3</c:v>
                </c:pt>
                <c:pt idx="575">
                  <c:v>80.5</c:v>
                </c:pt>
                <c:pt idx="576">
                  <c:v>74.400000000000006</c:v>
                </c:pt>
                <c:pt idx="577">
                  <c:v>70.5</c:v>
                </c:pt>
                <c:pt idx="578">
                  <c:v>87.8</c:v>
                </c:pt>
                <c:pt idx="579">
                  <c:v>75</c:v>
                </c:pt>
                <c:pt idx="580">
                  <c:v>97.9</c:v>
                </c:pt>
                <c:pt idx="581">
                  <c:v>77.2</c:v>
                </c:pt>
                <c:pt idx="582">
                  <c:v>72.099999999999994</c:v>
                </c:pt>
                <c:pt idx="583">
                  <c:v>81.2</c:v>
                </c:pt>
                <c:pt idx="584">
                  <c:v>62</c:v>
                </c:pt>
                <c:pt idx="585">
                  <c:v>79.5</c:v>
                </c:pt>
                <c:pt idx="586">
                  <c:v>90.3</c:v>
                </c:pt>
                <c:pt idx="587">
                  <c:v>91.5</c:v>
                </c:pt>
                <c:pt idx="588">
                  <c:v>65.599999999999994</c:v>
                </c:pt>
                <c:pt idx="589">
                  <c:v>67.7</c:v>
                </c:pt>
                <c:pt idx="590">
                  <c:v>95.2</c:v>
                </c:pt>
                <c:pt idx="591">
                  <c:v>96</c:v>
                </c:pt>
                <c:pt idx="592">
                  <c:v>73.400000000000006</c:v>
                </c:pt>
                <c:pt idx="593">
                  <c:v>90.6</c:v>
                </c:pt>
                <c:pt idx="594">
                  <c:v>91.3</c:v>
                </c:pt>
                <c:pt idx="595">
                  <c:v>82.2</c:v>
                </c:pt>
                <c:pt idx="596">
                  <c:v>87</c:v>
                </c:pt>
                <c:pt idx="597">
                  <c:v>78</c:v>
                </c:pt>
                <c:pt idx="598">
                  <c:v>97.9</c:v>
                </c:pt>
                <c:pt idx="599">
                  <c:v>91.4</c:v>
                </c:pt>
                <c:pt idx="600">
                  <c:v>75.3</c:v>
                </c:pt>
                <c:pt idx="601">
                  <c:v>90.8</c:v>
                </c:pt>
                <c:pt idx="602">
                  <c:v>79.599999999999994</c:v>
                </c:pt>
                <c:pt idx="603">
                  <c:v>71.900000000000006</c:v>
                </c:pt>
                <c:pt idx="604">
                  <c:v>73.2</c:v>
                </c:pt>
                <c:pt idx="605">
                  <c:v>93.3</c:v>
                </c:pt>
                <c:pt idx="606">
                  <c:v>94.2</c:v>
                </c:pt>
                <c:pt idx="607">
                  <c:v>96.7</c:v>
                </c:pt>
                <c:pt idx="608">
                  <c:v>74.400000000000006</c:v>
                </c:pt>
                <c:pt idx="609">
                  <c:v>69.599999999999994</c:v>
                </c:pt>
                <c:pt idx="610">
                  <c:v>93.7</c:v>
                </c:pt>
                <c:pt idx="611">
                  <c:v>91.9</c:v>
                </c:pt>
                <c:pt idx="612">
                  <c:v>79.2</c:v>
                </c:pt>
                <c:pt idx="613">
                  <c:v>84.8</c:v>
                </c:pt>
                <c:pt idx="614">
                  <c:v>82.3</c:v>
                </c:pt>
                <c:pt idx="615">
                  <c:v>80.3</c:v>
                </c:pt>
                <c:pt idx="616">
                  <c:v>83.4</c:v>
                </c:pt>
                <c:pt idx="617">
                  <c:v>77.8</c:v>
                </c:pt>
                <c:pt idx="618">
                  <c:v>94.6</c:v>
                </c:pt>
                <c:pt idx="619">
                  <c:v>90.2</c:v>
                </c:pt>
                <c:pt idx="620">
                  <c:v>80.400000000000006</c:v>
                </c:pt>
                <c:pt idx="621">
                  <c:v>77.5</c:v>
                </c:pt>
                <c:pt idx="622">
                  <c:v>62.4</c:v>
                </c:pt>
                <c:pt idx="623">
                  <c:v>84.5</c:v>
                </c:pt>
                <c:pt idx="624">
                  <c:v>66.099999999999994</c:v>
                </c:pt>
                <c:pt idx="625">
                  <c:v>74</c:v>
                </c:pt>
                <c:pt idx="626">
                  <c:v>86.2</c:v>
                </c:pt>
                <c:pt idx="627">
                  <c:v>95</c:v>
                </c:pt>
                <c:pt idx="628">
                  <c:v>90.7</c:v>
                </c:pt>
                <c:pt idx="629">
                  <c:v>70.3</c:v>
                </c:pt>
                <c:pt idx="630">
                  <c:v>93.4</c:v>
                </c:pt>
                <c:pt idx="631">
                  <c:v>76.7</c:v>
                </c:pt>
                <c:pt idx="632">
                  <c:v>73.900000000000006</c:v>
                </c:pt>
                <c:pt idx="633">
                  <c:v>76.599999999999994</c:v>
                </c:pt>
                <c:pt idx="634">
                  <c:v>79.900000000000006</c:v>
                </c:pt>
                <c:pt idx="635">
                  <c:v>94.9</c:v>
                </c:pt>
              </c:numCache>
            </c:numRef>
          </c:xVal>
          <c:yVal>
            <c:numRef>
              <c:f>NFP!$B$2:$B$637</c:f>
              <c:numCache>
                <c:formatCode>General</c:formatCode>
                <c:ptCount val="636"/>
                <c:pt idx="0">
                  <c:v>16192</c:v>
                </c:pt>
                <c:pt idx="1">
                  <c:v>7540</c:v>
                </c:pt>
                <c:pt idx="2">
                  <c:v>14455</c:v>
                </c:pt>
                <c:pt idx="3">
                  <c:v>15654</c:v>
                </c:pt>
                <c:pt idx="4">
                  <c:v>9567</c:v>
                </c:pt>
                <c:pt idx="5">
                  <c:v>14212</c:v>
                </c:pt>
                <c:pt idx="6">
                  <c:v>23093</c:v>
                </c:pt>
                <c:pt idx="7">
                  <c:v>11789</c:v>
                </c:pt>
                <c:pt idx="8">
                  <c:v>13534</c:v>
                </c:pt>
                <c:pt idx="9">
                  <c:v>13582</c:v>
                </c:pt>
                <c:pt idx="10">
                  <c:v>25035</c:v>
                </c:pt>
                <c:pt idx="11">
                  <c:v>24523</c:v>
                </c:pt>
                <c:pt idx="12">
                  <c:v>8302</c:v>
                </c:pt>
                <c:pt idx="13">
                  <c:v>12945</c:v>
                </c:pt>
                <c:pt idx="14">
                  <c:v>14331</c:v>
                </c:pt>
                <c:pt idx="15">
                  <c:v>12385</c:v>
                </c:pt>
                <c:pt idx="16">
                  <c:v>11232</c:v>
                </c:pt>
                <c:pt idx="17">
                  <c:v>11721</c:v>
                </c:pt>
                <c:pt idx="18">
                  <c:v>18025</c:v>
                </c:pt>
                <c:pt idx="19">
                  <c:v>22356</c:v>
                </c:pt>
                <c:pt idx="20">
                  <c:v>17595</c:v>
                </c:pt>
                <c:pt idx="21">
                  <c:v>32869</c:v>
                </c:pt>
                <c:pt idx="22">
                  <c:v>19939</c:v>
                </c:pt>
                <c:pt idx="23">
                  <c:v>21477</c:v>
                </c:pt>
                <c:pt idx="24">
                  <c:v>16662</c:v>
                </c:pt>
                <c:pt idx="25">
                  <c:v>15418</c:v>
                </c:pt>
                <c:pt idx="26">
                  <c:v>22910</c:v>
                </c:pt>
                <c:pt idx="27">
                  <c:v>19811</c:v>
                </c:pt>
                <c:pt idx="28">
                  <c:v>27212</c:v>
                </c:pt>
                <c:pt idx="29">
                  <c:v>11626</c:v>
                </c:pt>
                <c:pt idx="30">
                  <c:v>19558</c:v>
                </c:pt>
                <c:pt idx="31">
                  <c:v>20611</c:v>
                </c:pt>
                <c:pt idx="32">
                  <c:v>20756</c:v>
                </c:pt>
                <c:pt idx="33">
                  <c:v>38373</c:v>
                </c:pt>
                <c:pt idx="34">
                  <c:v>15260</c:v>
                </c:pt>
                <c:pt idx="35">
                  <c:v>21244</c:v>
                </c:pt>
                <c:pt idx="36">
                  <c:v>20664</c:v>
                </c:pt>
                <c:pt idx="37">
                  <c:v>30711</c:v>
                </c:pt>
                <c:pt idx="38">
                  <c:v>26315</c:v>
                </c:pt>
                <c:pt idx="39">
                  <c:v>22334</c:v>
                </c:pt>
                <c:pt idx="40">
                  <c:v>15583</c:v>
                </c:pt>
                <c:pt idx="41">
                  <c:v>36589</c:v>
                </c:pt>
                <c:pt idx="42">
                  <c:v>14217</c:v>
                </c:pt>
                <c:pt idx="43">
                  <c:v>19896</c:v>
                </c:pt>
                <c:pt idx="44">
                  <c:v>30133</c:v>
                </c:pt>
                <c:pt idx="45">
                  <c:v>19311</c:v>
                </c:pt>
                <c:pt idx="46">
                  <c:v>16990</c:v>
                </c:pt>
                <c:pt idx="47">
                  <c:v>6726</c:v>
                </c:pt>
                <c:pt idx="48">
                  <c:v>11079</c:v>
                </c:pt>
                <c:pt idx="49">
                  <c:v>21683</c:v>
                </c:pt>
                <c:pt idx="50">
                  <c:v>16640</c:v>
                </c:pt>
                <c:pt idx="51">
                  <c:v>7972</c:v>
                </c:pt>
                <c:pt idx="52">
                  <c:v>8330</c:v>
                </c:pt>
                <c:pt idx="53">
                  <c:v>14264</c:v>
                </c:pt>
                <c:pt idx="54">
                  <c:v>20936</c:v>
                </c:pt>
                <c:pt idx="55">
                  <c:v>15429</c:v>
                </c:pt>
                <c:pt idx="56">
                  <c:v>32710</c:v>
                </c:pt>
                <c:pt idx="57">
                  <c:v>22756</c:v>
                </c:pt>
                <c:pt idx="58">
                  <c:v>16613</c:v>
                </c:pt>
                <c:pt idx="59">
                  <c:v>29351</c:v>
                </c:pt>
                <c:pt idx="60">
                  <c:v>12283</c:v>
                </c:pt>
                <c:pt idx="61">
                  <c:v>19407</c:v>
                </c:pt>
                <c:pt idx="62">
                  <c:v>13418</c:v>
                </c:pt>
                <c:pt idx="63">
                  <c:v>12262</c:v>
                </c:pt>
                <c:pt idx="64">
                  <c:v>17018</c:v>
                </c:pt>
                <c:pt idx="65">
                  <c:v>17869</c:v>
                </c:pt>
                <c:pt idx="66">
                  <c:v>19764</c:v>
                </c:pt>
                <c:pt idx="67">
                  <c:v>20158</c:v>
                </c:pt>
                <c:pt idx="68">
                  <c:v>12606</c:v>
                </c:pt>
                <c:pt idx="69">
                  <c:v>11136</c:v>
                </c:pt>
                <c:pt idx="70">
                  <c:v>14828</c:v>
                </c:pt>
                <c:pt idx="71">
                  <c:v>14745</c:v>
                </c:pt>
                <c:pt idx="72">
                  <c:v>17465</c:v>
                </c:pt>
                <c:pt idx="73">
                  <c:v>6617</c:v>
                </c:pt>
                <c:pt idx="74">
                  <c:v>21773</c:v>
                </c:pt>
                <c:pt idx="75">
                  <c:v>13303</c:v>
                </c:pt>
                <c:pt idx="76">
                  <c:v>9660</c:v>
                </c:pt>
                <c:pt idx="77">
                  <c:v>16519</c:v>
                </c:pt>
                <c:pt idx="78">
                  <c:v>9683</c:v>
                </c:pt>
                <c:pt idx="79">
                  <c:v>17618</c:v>
                </c:pt>
                <c:pt idx="80">
                  <c:v>33409</c:v>
                </c:pt>
                <c:pt idx="81">
                  <c:v>14003</c:v>
                </c:pt>
                <c:pt idx="82">
                  <c:v>17478</c:v>
                </c:pt>
                <c:pt idx="83">
                  <c:v>9912</c:v>
                </c:pt>
                <c:pt idx="84">
                  <c:v>25517</c:v>
                </c:pt>
                <c:pt idx="85">
                  <c:v>15493</c:v>
                </c:pt>
                <c:pt idx="86">
                  <c:v>17519</c:v>
                </c:pt>
                <c:pt idx="87">
                  <c:v>13632</c:v>
                </c:pt>
                <c:pt idx="88">
                  <c:v>21611</c:v>
                </c:pt>
                <c:pt idx="89">
                  <c:v>6855</c:v>
                </c:pt>
                <c:pt idx="90">
                  <c:v>10126</c:v>
                </c:pt>
                <c:pt idx="91">
                  <c:v>14120</c:v>
                </c:pt>
                <c:pt idx="92">
                  <c:v>11960</c:v>
                </c:pt>
                <c:pt idx="93">
                  <c:v>25955</c:v>
                </c:pt>
                <c:pt idx="94">
                  <c:v>14453</c:v>
                </c:pt>
                <c:pt idx="95">
                  <c:v>29478</c:v>
                </c:pt>
                <c:pt idx="96">
                  <c:v>19430</c:v>
                </c:pt>
                <c:pt idx="97">
                  <c:v>18049</c:v>
                </c:pt>
                <c:pt idx="98">
                  <c:v>22533</c:v>
                </c:pt>
                <c:pt idx="99">
                  <c:v>14760</c:v>
                </c:pt>
                <c:pt idx="100">
                  <c:v>8531</c:v>
                </c:pt>
                <c:pt idx="101">
                  <c:v>13379</c:v>
                </c:pt>
                <c:pt idx="102">
                  <c:v>13962</c:v>
                </c:pt>
                <c:pt idx="103">
                  <c:v>14689</c:v>
                </c:pt>
                <c:pt idx="104">
                  <c:v>9985</c:v>
                </c:pt>
                <c:pt idx="105">
                  <c:v>12325</c:v>
                </c:pt>
                <c:pt idx="106">
                  <c:v>9807</c:v>
                </c:pt>
                <c:pt idx="107">
                  <c:v>13839</c:v>
                </c:pt>
                <c:pt idx="108">
                  <c:v>15339</c:v>
                </c:pt>
                <c:pt idx="109">
                  <c:v>15589</c:v>
                </c:pt>
                <c:pt idx="110">
                  <c:v>12726</c:v>
                </c:pt>
                <c:pt idx="111">
                  <c:v>19914</c:v>
                </c:pt>
                <c:pt idx="112">
                  <c:v>13130</c:v>
                </c:pt>
                <c:pt idx="113">
                  <c:v>14861</c:v>
                </c:pt>
                <c:pt idx="114">
                  <c:v>16167</c:v>
                </c:pt>
                <c:pt idx="115">
                  <c:v>13462</c:v>
                </c:pt>
                <c:pt idx="116">
                  <c:v>14008</c:v>
                </c:pt>
                <c:pt idx="117">
                  <c:v>14811</c:v>
                </c:pt>
                <c:pt idx="118">
                  <c:v>13163</c:v>
                </c:pt>
                <c:pt idx="119">
                  <c:v>11043</c:v>
                </c:pt>
                <c:pt idx="120">
                  <c:v>9746</c:v>
                </c:pt>
                <c:pt idx="121">
                  <c:v>11984</c:v>
                </c:pt>
                <c:pt idx="122">
                  <c:v>11396</c:v>
                </c:pt>
                <c:pt idx="123">
                  <c:v>11875</c:v>
                </c:pt>
                <c:pt idx="124">
                  <c:v>12803</c:v>
                </c:pt>
                <c:pt idx="125">
                  <c:v>9811</c:v>
                </c:pt>
                <c:pt idx="126">
                  <c:v>26943</c:v>
                </c:pt>
                <c:pt idx="127">
                  <c:v>8728</c:v>
                </c:pt>
                <c:pt idx="128">
                  <c:v>11300</c:v>
                </c:pt>
                <c:pt idx="129">
                  <c:v>11649</c:v>
                </c:pt>
                <c:pt idx="130">
                  <c:v>14347</c:v>
                </c:pt>
                <c:pt idx="131">
                  <c:v>17905</c:v>
                </c:pt>
                <c:pt idx="132">
                  <c:v>13221</c:v>
                </c:pt>
                <c:pt idx="133">
                  <c:v>12429</c:v>
                </c:pt>
                <c:pt idx="134">
                  <c:v>16267</c:v>
                </c:pt>
                <c:pt idx="135">
                  <c:v>14643</c:v>
                </c:pt>
                <c:pt idx="136">
                  <c:v>13914</c:v>
                </c:pt>
                <c:pt idx="137">
                  <c:v>15567</c:v>
                </c:pt>
                <c:pt idx="138">
                  <c:v>12675</c:v>
                </c:pt>
                <c:pt idx="139">
                  <c:v>5878</c:v>
                </c:pt>
                <c:pt idx="140">
                  <c:v>15738</c:v>
                </c:pt>
                <c:pt idx="141">
                  <c:v>16800</c:v>
                </c:pt>
                <c:pt idx="142">
                  <c:v>16595</c:v>
                </c:pt>
                <c:pt idx="143">
                  <c:v>12418</c:v>
                </c:pt>
                <c:pt idx="144">
                  <c:v>13298</c:v>
                </c:pt>
                <c:pt idx="145">
                  <c:v>14589</c:v>
                </c:pt>
                <c:pt idx="146">
                  <c:v>20380</c:v>
                </c:pt>
                <c:pt idx="147">
                  <c:v>19597</c:v>
                </c:pt>
                <c:pt idx="148">
                  <c:v>22373</c:v>
                </c:pt>
                <c:pt idx="149">
                  <c:v>13532</c:v>
                </c:pt>
                <c:pt idx="150">
                  <c:v>14362</c:v>
                </c:pt>
                <c:pt idx="151">
                  <c:v>6328</c:v>
                </c:pt>
                <c:pt idx="152">
                  <c:v>16131</c:v>
                </c:pt>
                <c:pt idx="153">
                  <c:v>16784</c:v>
                </c:pt>
                <c:pt idx="154">
                  <c:v>9899</c:v>
                </c:pt>
                <c:pt idx="155">
                  <c:v>9521</c:v>
                </c:pt>
                <c:pt idx="156">
                  <c:v>11301</c:v>
                </c:pt>
                <c:pt idx="157">
                  <c:v>10195</c:v>
                </c:pt>
                <c:pt idx="158">
                  <c:v>12952</c:v>
                </c:pt>
                <c:pt idx="159">
                  <c:v>13306</c:v>
                </c:pt>
                <c:pt idx="160">
                  <c:v>21146</c:v>
                </c:pt>
                <c:pt idx="161">
                  <c:v>18135</c:v>
                </c:pt>
                <c:pt idx="162">
                  <c:v>9696</c:v>
                </c:pt>
                <c:pt idx="163">
                  <c:v>11906</c:v>
                </c:pt>
                <c:pt idx="164">
                  <c:v>7103</c:v>
                </c:pt>
                <c:pt idx="165">
                  <c:v>9711</c:v>
                </c:pt>
                <c:pt idx="166">
                  <c:v>15382</c:v>
                </c:pt>
                <c:pt idx="167">
                  <c:v>7854</c:v>
                </c:pt>
                <c:pt idx="168">
                  <c:v>21417</c:v>
                </c:pt>
                <c:pt idx="169">
                  <c:v>15218</c:v>
                </c:pt>
                <c:pt idx="170">
                  <c:v>12488</c:v>
                </c:pt>
                <c:pt idx="171">
                  <c:v>12915</c:v>
                </c:pt>
                <c:pt idx="172">
                  <c:v>12214</c:v>
                </c:pt>
                <c:pt idx="173">
                  <c:v>11314</c:v>
                </c:pt>
                <c:pt idx="174">
                  <c:v>17505</c:v>
                </c:pt>
                <c:pt idx="175">
                  <c:v>15362</c:v>
                </c:pt>
                <c:pt idx="176">
                  <c:v>10950</c:v>
                </c:pt>
                <c:pt idx="177">
                  <c:v>19577</c:v>
                </c:pt>
                <c:pt idx="178">
                  <c:v>3317</c:v>
                </c:pt>
                <c:pt idx="179">
                  <c:v>20325</c:v>
                </c:pt>
                <c:pt idx="180">
                  <c:v>19377</c:v>
                </c:pt>
                <c:pt idx="181">
                  <c:v>17938</c:v>
                </c:pt>
                <c:pt idx="182">
                  <c:v>10006</c:v>
                </c:pt>
                <c:pt idx="183">
                  <c:v>21011</c:v>
                </c:pt>
                <c:pt idx="184">
                  <c:v>25050</c:v>
                </c:pt>
                <c:pt idx="185">
                  <c:v>19058</c:v>
                </c:pt>
                <c:pt idx="186">
                  <c:v>20960</c:v>
                </c:pt>
                <c:pt idx="187">
                  <c:v>8704</c:v>
                </c:pt>
                <c:pt idx="188">
                  <c:v>17849</c:v>
                </c:pt>
                <c:pt idx="189">
                  <c:v>23792</c:v>
                </c:pt>
                <c:pt idx="190">
                  <c:v>21613</c:v>
                </c:pt>
                <c:pt idx="191">
                  <c:v>21066</c:v>
                </c:pt>
                <c:pt idx="192">
                  <c:v>19845</c:v>
                </c:pt>
                <c:pt idx="193">
                  <c:v>14501</c:v>
                </c:pt>
                <c:pt idx="194">
                  <c:v>17538</c:v>
                </c:pt>
                <c:pt idx="195">
                  <c:v>25634</c:v>
                </c:pt>
                <c:pt idx="196">
                  <c:v>28832</c:v>
                </c:pt>
                <c:pt idx="197">
                  <c:v>11682</c:v>
                </c:pt>
                <c:pt idx="198">
                  <c:v>20291</c:v>
                </c:pt>
                <c:pt idx="199">
                  <c:v>13986</c:v>
                </c:pt>
                <c:pt idx="200">
                  <c:v>26295</c:v>
                </c:pt>
                <c:pt idx="201">
                  <c:v>23124</c:v>
                </c:pt>
                <c:pt idx="202">
                  <c:v>19193</c:v>
                </c:pt>
                <c:pt idx="203">
                  <c:v>12784</c:v>
                </c:pt>
                <c:pt idx="204">
                  <c:v>14774</c:v>
                </c:pt>
                <c:pt idx="205">
                  <c:v>13041</c:v>
                </c:pt>
                <c:pt idx="206">
                  <c:v>9108</c:v>
                </c:pt>
                <c:pt idx="207">
                  <c:v>14976</c:v>
                </c:pt>
                <c:pt idx="208">
                  <c:v>14574</c:v>
                </c:pt>
                <c:pt idx="209">
                  <c:v>16899</c:v>
                </c:pt>
                <c:pt idx="210">
                  <c:v>14570</c:v>
                </c:pt>
                <c:pt idx="211">
                  <c:v>11804</c:v>
                </c:pt>
                <c:pt idx="212">
                  <c:v>32288</c:v>
                </c:pt>
                <c:pt idx="213">
                  <c:v>8711</c:v>
                </c:pt>
                <c:pt idx="214">
                  <c:v>10080</c:v>
                </c:pt>
                <c:pt idx="215">
                  <c:v>13366</c:v>
                </c:pt>
                <c:pt idx="216">
                  <c:v>12837</c:v>
                </c:pt>
                <c:pt idx="217">
                  <c:v>15349</c:v>
                </c:pt>
                <c:pt idx="218">
                  <c:v>16000</c:v>
                </c:pt>
                <c:pt idx="219">
                  <c:v>7963</c:v>
                </c:pt>
                <c:pt idx="220">
                  <c:v>11369</c:v>
                </c:pt>
                <c:pt idx="221">
                  <c:v>16580</c:v>
                </c:pt>
                <c:pt idx="222">
                  <c:v>11251</c:v>
                </c:pt>
                <c:pt idx="223">
                  <c:v>18717</c:v>
                </c:pt>
                <c:pt idx="224">
                  <c:v>17148</c:v>
                </c:pt>
                <c:pt idx="225">
                  <c:v>14409</c:v>
                </c:pt>
                <c:pt idx="226">
                  <c:v>15009</c:v>
                </c:pt>
                <c:pt idx="227">
                  <c:v>10077</c:v>
                </c:pt>
                <c:pt idx="228">
                  <c:v>17755</c:v>
                </c:pt>
                <c:pt idx="229">
                  <c:v>24122</c:v>
                </c:pt>
                <c:pt idx="230">
                  <c:v>21685</c:v>
                </c:pt>
                <c:pt idx="231">
                  <c:v>18924</c:v>
                </c:pt>
                <c:pt idx="232">
                  <c:v>11245</c:v>
                </c:pt>
                <c:pt idx="233">
                  <c:v>10833</c:v>
                </c:pt>
                <c:pt idx="234">
                  <c:v>7493</c:v>
                </c:pt>
                <c:pt idx="235">
                  <c:v>10240</c:v>
                </c:pt>
                <c:pt idx="236">
                  <c:v>14392</c:v>
                </c:pt>
                <c:pt idx="237">
                  <c:v>10514</c:v>
                </c:pt>
                <c:pt idx="238">
                  <c:v>13225</c:v>
                </c:pt>
                <c:pt idx="239">
                  <c:v>15715</c:v>
                </c:pt>
                <c:pt idx="240">
                  <c:v>14336</c:v>
                </c:pt>
                <c:pt idx="241">
                  <c:v>23572</c:v>
                </c:pt>
                <c:pt idx="242">
                  <c:v>12959</c:v>
                </c:pt>
                <c:pt idx="243">
                  <c:v>11673</c:v>
                </c:pt>
                <c:pt idx="244">
                  <c:v>25706</c:v>
                </c:pt>
                <c:pt idx="245">
                  <c:v>13323</c:v>
                </c:pt>
                <c:pt idx="246">
                  <c:v>11420</c:v>
                </c:pt>
                <c:pt idx="247">
                  <c:v>11457</c:v>
                </c:pt>
                <c:pt idx="248">
                  <c:v>13649</c:v>
                </c:pt>
                <c:pt idx="249">
                  <c:v>10419</c:v>
                </c:pt>
                <c:pt idx="250">
                  <c:v>20209</c:v>
                </c:pt>
                <c:pt idx="251">
                  <c:v>18551</c:v>
                </c:pt>
                <c:pt idx="252">
                  <c:v>14421</c:v>
                </c:pt>
                <c:pt idx="253">
                  <c:v>18799</c:v>
                </c:pt>
                <c:pt idx="254">
                  <c:v>15169</c:v>
                </c:pt>
                <c:pt idx="255">
                  <c:v>28878</c:v>
                </c:pt>
                <c:pt idx="256">
                  <c:v>22717</c:v>
                </c:pt>
                <c:pt idx="257">
                  <c:v>20267</c:v>
                </c:pt>
                <c:pt idx="258">
                  <c:v>17775</c:v>
                </c:pt>
                <c:pt idx="259">
                  <c:v>16021</c:v>
                </c:pt>
                <c:pt idx="260">
                  <c:v>9263</c:v>
                </c:pt>
                <c:pt idx="261">
                  <c:v>11127</c:v>
                </c:pt>
                <c:pt idx="262">
                  <c:v>18481</c:v>
                </c:pt>
                <c:pt idx="263">
                  <c:v>21137</c:v>
                </c:pt>
                <c:pt idx="264">
                  <c:v>17235</c:v>
                </c:pt>
                <c:pt idx="265">
                  <c:v>22953</c:v>
                </c:pt>
                <c:pt idx="266">
                  <c:v>11737</c:v>
                </c:pt>
                <c:pt idx="267">
                  <c:v>8459</c:v>
                </c:pt>
                <c:pt idx="268">
                  <c:v>17922</c:v>
                </c:pt>
                <c:pt idx="269">
                  <c:v>11790</c:v>
                </c:pt>
                <c:pt idx="270">
                  <c:v>19074</c:v>
                </c:pt>
                <c:pt idx="271">
                  <c:v>14727</c:v>
                </c:pt>
                <c:pt idx="272">
                  <c:v>25511</c:v>
                </c:pt>
                <c:pt idx="273">
                  <c:v>18790</c:v>
                </c:pt>
                <c:pt idx="274">
                  <c:v>14093</c:v>
                </c:pt>
                <c:pt idx="275">
                  <c:v>11083</c:v>
                </c:pt>
                <c:pt idx="276">
                  <c:v>6213</c:v>
                </c:pt>
                <c:pt idx="277">
                  <c:v>15244</c:v>
                </c:pt>
                <c:pt idx="278">
                  <c:v>12090</c:v>
                </c:pt>
                <c:pt idx="279">
                  <c:v>12493</c:v>
                </c:pt>
                <c:pt idx="280">
                  <c:v>20693</c:v>
                </c:pt>
                <c:pt idx="281">
                  <c:v>9942</c:v>
                </c:pt>
                <c:pt idx="282">
                  <c:v>11502</c:v>
                </c:pt>
                <c:pt idx="283">
                  <c:v>16638</c:v>
                </c:pt>
                <c:pt idx="284">
                  <c:v>17970</c:v>
                </c:pt>
                <c:pt idx="285">
                  <c:v>19327</c:v>
                </c:pt>
                <c:pt idx="286">
                  <c:v>10118</c:v>
                </c:pt>
                <c:pt idx="287">
                  <c:v>11856</c:v>
                </c:pt>
                <c:pt idx="288">
                  <c:v>24786</c:v>
                </c:pt>
                <c:pt idx="289">
                  <c:v>13484</c:v>
                </c:pt>
                <c:pt idx="290">
                  <c:v>19333</c:v>
                </c:pt>
                <c:pt idx="291">
                  <c:v>16264</c:v>
                </c:pt>
                <c:pt idx="292">
                  <c:v>14696</c:v>
                </c:pt>
                <c:pt idx="293">
                  <c:v>12621</c:v>
                </c:pt>
                <c:pt idx="294">
                  <c:v>18796</c:v>
                </c:pt>
                <c:pt idx="295">
                  <c:v>21691</c:v>
                </c:pt>
                <c:pt idx="296">
                  <c:v>15565</c:v>
                </c:pt>
                <c:pt idx="297">
                  <c:v>11805</c:v>
                </c:pt>
                <c:pt idx="298">
                  <c:v>14473</c:v>
                </c:pt>
                <c:pt idx="299">
                  <c:v>21690</c:v>
                </c:pt>
                <c:pt idx="300">
                  <c:v>17680</c:v>
                </c:pt>
                <c:pt idx="301">
                  <c:v>10723</c:v>
                </c:pt>
                <c:pt idx="302">
                  <c:v>12341</c:v>
                </c:pt>
                <c:pt idx="303">
                  <c:v>12229</c:v>
                </c:pt>
                <c:pt idx="304">
                  <c:v>14427</c:v>
                </c:pt>
                <c:pt idx="305">
                  <c:v>11951</c:v>
                </c:pt>
                <c:pt idx="306">
                  <c:v>28836</c:v>
                </c:pt>
                <c:pt idx="307">
                  <c:v>25178</c:v>
                </c:pt>
                <c:pt idx="308">
                  <c:v>3110</c:v>
                </c:pt>
                <c:pt idx="309">
                  <c:v>15887</c:v>
                </c:pt>
                <c:pt idx="310">
                  <c:v>15373</c:v>
                </c:pt>
                <c:pt idx="311">
                  <c:v>12254</c:v>
                </c:pt>
                <c:pt idx="312">
                  <c:v>16749</c:v>
                </c:pt>
                <c:pt idx="313">
                  <c:v>10816</c:v>
                </c:pt>
                <c:pt idx="314">
                  <c:v>14588</c:v>
                </c:pt>
                <c:pt idx="315">
                  <c:v>18420</c:v>
                </c:pt>
                <c:pt idx="316">
                  <c:v>9585</c:v>
                </c:pt>
                <c:pt idx="317">
                  <c:v>8398</c:v>
                </c:pt>
                <c:pt idx="318">
                  <c:v>24599</c:v>
                </c:pt>
                <c:pt idx="319">
                  <c:v>23131</c:v>
                </c:pt>
                <c:pt idx="320">
                  <c:v>11580</c:v>
                </c:pt>
                <c:pt idx="321">
                  <c:v>23158</c:v>
                </c:pt>
                <c:pt idx="322">
                  <c:v>11559</c:v>
                </c:pt>
                <c:pt idx="323">
                  <c:v>7482</c:v>
                </c:pt>
                <c:pt idx="324">
                  <c:v>6200</c:v>
                </c:pt>
                <c:pt idx="325">
                  <c:v>15706</c:v>
                </c:pt>
                <c:pt idx="326">
                  <c:v>22962</c:v>
                </c:pt>
                <c:pt idx="327">
                  <c:v>17773</c:v>
                </c:pt>
                <c:pt idx="328">
                  <c:v>18070</c:v>
                </c:pt>
                <c:pt idx="329">
                  <c:v>10477</c:v>
                </c:pt>
                <c:pt idx="330">
                  <c:v>15692</c:v>
                </c:pt>
                <c:pt idx="331">
                  <c:v>2311</c:v>
                </c:pt>
                <c:pt idx="332">
                  <c:v>20188</c:v>
                </c:pt>
                <c:pt idx="333">
                  <c:v>21040</c:v>
                </c:pt>
                <c:pt idx="334">
                  <c:v>21461</c:v>
                </c:pt>
                <c:pt idx="335">
                  <c:v>13740</c:v>
                </c:pt>
                <c:pt idx="336">
                  <c:v>13210</c:v>
                </c:pt>
                <c:pt idx="337">
                  <c:v>15001</c:v>
                </c:pt>
                <c:pt idx="338">
                  <c:v>13244</c:v>
                </c:pt>
                <c:pt idx="339">
                  <c:v>11941</c:v>
                </c:pt>
                <c:pt idx="340">
                  <c:v>15181</c:v>
                </c:pt>
                <c:pt idx="341">
                  <c:v>16939</c:v>
                </c:pt>
                <c:pt idx="342">
                  <c:v>19938</c:v>
                </c:pt>
                <c:pt idx="343">
                  <c:v>17087</c:v>
                </c:pt>
                <c:pt idx="344">
                  <c:v>12884</c:v>
                </c:pt>
                <c:pt idx="345">
                  <c:v>7603</c:v>
                </c:pt>
                <c:pt idx="346">
                  <c:v>19131</c:v>
                </c:pt>
                <c:pt idx="347">
                  <c:v>14981</c:v>
                </c:pt>
                <c:pt idx="348">
                  <c:v>14029</c:v>
                </c:pt>
                <c:pt idx="349">
                  <c:v>24372</c:v>
                </c:pt>
                <c:pt idx="350">
                  <c:v>11470</c:v>
                </c:pt>
                <c:pt idx="351">
                  <c:v>14717</c:v>
                </c:pt>
                <c:pt idx="352">
                  <c:v>14019</c:v>
                </c:pt>
                <c:pt idx="353">
                  <c:v>10608</c:v>
                </c:pt>
                <c:pt idx="354">
                  <c:v>8387</c:v>
                </c:pt>
                <c:pt idx="355">
                  <c:v>17206</c:v>
                </c:pt>
                <c:pt idx="356">
                  <c:v>13331</c:v>
                </c:pt>
                <c:pt idx="357">
                  <c:v>21720</c:v>
                </c:pt>
                <c:pt idx="358">
                  <c:v>7035</c:v>
                </c:pt>
                <c:pt idx="359">
                  <c:v>11072</c:v>
                </c:pt>
                <c:pt idx="360">
                  <c:v>9349</c:v>
                </c:pt>
                <c:pt idx="361">
                  <c:v>16219</c:v>
                </c:pt>
                <c:pt idx="362">
                  <c:v>16466</c:v>
                </c:pt>
                <c:pt idx="363">
                  <c:v>14189</c:v>
                </c:pt>
                <c:pt idx="364">
                  <c:v>13899</c:v>
                </c:pt>
                <c:pt idx="365">
                  <c:v>15407</c:v>
                </c:pt>
                <c:pt idx="366">
                  <c:v>19511</c:v>
                </c:pt>
                <c:pt idx="367">
                  <c:v>11887</c:v>
                </c:pt>
                <c:pt idx="368">
                  <c:v>17655</c:v>
                </c:pt>
                <c:pt idx="369">
                  <c:v>13876</c:v>
                </c:pt>
                <c:pt idx="370">
                  <c:v>13445</c:v>
                </c:pt>
                <c:pt idx="371">
                  <c:v>12629</c:v>
                </c:pt>
                <c:pt idx="372">
                  <c:v>9770</c:v>
                </c:pt>
                <c:pt idx="373">
                  <c:v>10624</c:v>
                </c:pt>
                <c:pt idx="374">
                  <c:v>14448</c:v>
                </c:pt>
                <c:pt idx="375">
                  <c:v>12578</c:v>
                </c:pt>
                <c:pt idx="376">
                  <c:v>12180</c:v>
                </c:pt>
                <c:pt idx="377">
                  <c:v>16055</c:v>
                </c:pt>
                <c:pt idx="378">
                  <c:v>8865</c:v>
                </c:pt>
                <c:pt idx="379">
                  <c:v>11689</c:v>
                </c:pt>
                <c:pt idx="380">
                  <c:v>12323</c:v>
                </c:pt>
                <c:pt idx="381">
                  <c:v>21820</c:v>
                </c:pt>
                <c:pt idx="382">
                  <c:v>33299</c:v>
                </c:pt>
                <c:pt idx="383">
                  <c:v>17932</c:v>
                </c:pt>
                <c:pt idx="384">
                  <c:v>21356</c:v>
                </c:pt>
                <c:pt idx="385">
                  <c:v>21805</c:v>
                </c:pt>
                <c:pt idx="386">
                  <c:v>23383</c:v>
                </c:pt>
                <c:pt idx="387">
                  <c:v>11701</c:v>
                </c:pt>
                <c:pt idx="388">
                  <c:v>11033</c:v>
                </c:pt>
                <c:pt idx="389">
                  <c:v>10891</c:v>
                </c:pt>
                <c:pt idx="390">
                  <c:v>12357</c:v>
                </c:pt>
                <c:pt idx="391">
                  <c:v>18727</c:v>
                </c:pt>
                <c:pt idx="392">
                  <c:v>10412</c:v>
                </c:pt>
                <c:pt idx="393">
                  <c:v>15843</c:v>
                </c:pt>
                <c:pt idx="394">
                  <c:v>18888</c:v>
                </c:pt>
                <c:pt idx="395">
                  <c:v>13606</c:v>
                </c:pt>
                <c:pt idx="396">
                  <c:v>13544</c:v>
                </c:pt>
                <c:pt idx="397">
                  <c:v>10565</c:v>
                </c:pt>
                <c:pt idx="398">
                  <c:v>19031</c:v>
                </c:pt>
                <c:pt idx="399">
                  <c:v>14823</c:v>
                </c:pt>
                <c:pt idx="400">
                  <c:v>17541</c:v>
                </c:pt>
                <c:pt idx="401">
                  <c:v>16861</c:v>
                </c:pt>
                <c:pt idx="402">
                  <c:v>30868</c:v>
                </c:pt>
                <c:pt idx="403">
                  <c:v>18733</c:v>
                </c:pt>
                <c:pt idx="404">
                  <c:v>30014</c:v>
                </c:pt>
                <c:pt idx="405">
                  <c:v>18647</c:v>
                </c:pt>
                <c:pt idx="406">
                  <c:v>17696</c:v>
                </c:pt>
                <c:pt idx="407">
                  <c:v>15656</c:v>
                </c:pt>
                <c:pt idx="408">
                  <c:v>22491</c:v>
                </c:pt>
                <c:pt idx="409">
                  <c:v>13617</c:v>
                </c:pt>
                <c:pt idx="410">
                  <c:v>18210</c:v>
                </c:pt>
                <c:pt idx="411">
                  <c:v>15830</c:v>
                </c:pt>
                <c:pt idx="412">
                  <c:v>20065</c:v>
                </c:pt>
                <c:pt idx="413">
                  <c:v>25233</c:v>
                </c:pt>
                <c:pt idx="414">
                  <c:v>16811</c:v>
                </c:pt>
                <c:pt idx="415">
                  <c:v>11690</c:v>
                </c:pt>
                <c:pt idx="416">
                  <c:v>16201</c:v>
                </c:pt>
                <c:pt idx="417">
                  <c:v>10355</c:v>
                </c:pt>
                <c:pt idx="418">
                  <c:v>19809</c:v>
                </c:pt>
                <c:pt idx="419">
                  <c:v>14994</c:v>
                </c:pt>
                <c:pt idx="420">
                  <c:v>13180</c:v>
                </c:pt>
                <c:pt idx="421">
                  <c:v>24126</c:v>
                </c:pt>
                <c:pt idx="422">
                  <c:v>19844</c:v>
                </c:pt>
                <c:pt idx="423">
                  <c:v>18482</c:v>
                </c:pt>
                <c:pt idx="424">
                  <c:v>15744</c:v>
                </c:pt>
                <c:pt idx="425">
                  <c:v>16465</c:v>
                </c:pt>
                <c:pt idx="426">
                  <c:v>19206</c:v>
                </c:pt>
                <c:pt idx="427">
                  <c:v>14491</c:v>
                </c:pt>
                <c:pt idx="428">
                  <c:v>15063</c:v>
                </c:pt>
                <c:pt idx="429">
                  <c:v>16113</c:v>
                </c:pt>
                <c:pt idx="430">
                  <c:v>20032</c:v>
                </c:pt>
                <c:pt idx="431">
                  <c:v>17091</c:v>
                </c:pt>
                <c:pt idx="432">
                  <c:v>17650</c:v>
                </c:pt>
                <c:pt idx="433">
                  <c:v>17196</c:v>
                </c:pt>
                <c:pt idx="434">
                  <c:v>14418</c:v>
                </c:pt>
                <c:pt idx="435">
                  <c:v>22251</c:v>
                </c:pt>
                <c:pt idx="436">
                  <c:v>26850</c:v>
                </c:pt>
                <c:pt idx="437">
                  <c:v>13021</c:v>
                </c:pt>
                <c:pt idx="438">
                  <c:v>18158</c:v>
                </c:pt>
                <c:pt idx="439">
                  <c:v>14448</c:v>
                </c:pt>
                <c:pt idx="440">
                  <c:v>14518</c:v>
                </c:pt>
                <c:pt idx="441">
                  <c:v>17400</c:v>
                </c:pt>
                <c:pt idx="442">
                  <c:v>15347</c:v>
                </c:pt>
                <c:pt idx="443">
                  <c:v>18026</c:v>
                </c:pt>
                <c:pt idx="444">
                  <c:v>14437</c:v>
                </c:pt>
                <c:pt idx="445">
                  <c:v>18550</c:v>
                </c:pt>
                <c:pt idx="446">
                  <c:v>11411</c:v>
                </c:pt>
                <c:pt idx="447">
                  <c:v>12631</c:v>
                </c:pt>
                <c:pt idx="448">
                  <c:v>19619</c:v>
                </c:pt>
                <c:pt idx="449">
                  <c:v>17381</c:v>
                </c:pt>
                <c:pt idx="450">
                  <c:v>14481</c:v>
                </c:pt>
                <c:pt idx="451">
                  <c:v>5732</c:v>
                </c:pt>
                <c:pt idx="452">
                  <c:v>20827</c:v>
                </c:pt>
                <c:pt idx="453">
                  <c:v>21231</c:v>
                </c:pt>
                <c:pt idx="454">
                  <c:v>14058</c:v>
                </c:pt>
                <c:pt idx="455">
                  <c:v>29975</c:v>
                </c:pt>
                <c:pt idx="456">
                  <c:v>11327</c:v>
                </c:pt>
                <c:pt idx="457">
                  <c:v>9326</c:v>
                </c:pt>
                <c:pt idx="458">
                  <c:v>21753</c:v>
                </c:pt>
                <c:pt idx="459">
                  <c:v>14338</c:v>
                </c:pt>
                <c:pt idx="460">
                  <c:v>15964</c:v>
                </c:pt>
                <c:pt idx="461">
                  <c:v>12723</c:v>
                </c:pt>
                <c:pt idx="462">
                  <c:v>10936</c:v>
                </c:pt>
                <c:pt idx="463">
                  <c:v>14066</c:v>
                </c:pt>
                <c:pt idx="464">
                  <c:v>20413</c:v>
                </c:pt>
                <c:pt idx="465">
                  <c:v>13834</c:v>
                </c:pt>
                <c:pt idx="466">
                  <c:v>13760</c:v>
                </c:pt>
                <c:pt idx="467">
                  <c:v>18606</c:v>
                </c:pt>
                <c:pt idx="468">
                  <c:v>6039</c:v>
                </c:pt>
                <c:pt idx="469">
                  <c:v>32858</c:v>
                </c:pt>
                <c:pt idx="470">
                  <c:v>11694</c:v>
                </c:pt>
                <c:pt idx="471">
                  <c:v>13749</c:v>
                </c:pt>
                <c:pt idx="472">
                  <c:v>16162</c:v>
                </c:pt>
                <c:pt idx="473">
                  <c:v>24674</c:v>
                </c:pt>
                <c:pt idx="474">
                  <c:v>9281</c:v>
                </c:pt>
                <c:pt idx="475">
                  <c:v>9571</c:v>
                </c:pt>
                <c:pt idx="476">
                  <c:v>8712</c:v>
                </c:pt>
                <c:pt idx="477">
                  <c:v>11003</c:v>
                </c:pt>
                <c:pt idx="478">
                  <c:v>24082</c:v>
                </c:pt>
                <c:pt idx="479">
                  <c:v>16096</c:v>
                </c:pt>
                <c:pt idx="480">
                  <c:v>12316</c:v>
                </c:pt>
                <c:pt idx="481">
                  <c:v>14398</c:v>
                </c:pt>
                <c:pt idx="482">
                  <c:v>21445</c:v>
                </c:pt>
                <c:pt idx="483">
                  <c:v>7677</c:v>
                </c:pt>
                <c:pt idx="484">
                  <c:v>10491</c:v>
                </c:pt>
                <c:pt idx="485">
                  <c:v>10523</c:v>
                </c:pt>
                <c:pt idx="486">
                  <c:v>10434</c:v>
                </c:pt>
                <c:pt idx="487">
                  <c:v>8912</c:v>
                </c:pt>
                <c:pt idx="488">
                  <c:v>14579</c:v>
                </c:pt>
                <c:pt idx="489">
                  <c:v>14249</c:v>
                </c:pt>
                <c:pt idx="490">
                  <c:v>14774</c:v>
                </c:pt>
                <c:pt idx="491">
                  <c:v>8426</c:v>
                </c:pt>
                <c:pt idx="492">
                  <c:v>12508</c:v>
                </c:pt>
                <c:pt idx="493">
                  <c:v>13436</c:v>
                </c:pt>
                <c:pt idx="494">
                  <c:v>18544</c:v>
                </c:pt>
                <c:pt idx="495">
                  <c:v>26027</c:v>
                </c:pt>
                <c:pt idx="496">
                  <c:v>20980</c:v>
                </c:pt>
                <c:pt idx="497">
                  <c:v>13804</c:v>
                </c:pt>
                <c:pt idx="498">
                  <c:v>14124</c:v>
                </c:pt>
                <c:pt idx="499">
                  <c:v>18421</c:v>
                </c:pt>
                <c:pt idx="500">
                  <c:v>11278</c:v>
                </c:pt>
                <c:pt idx="501">
                  <c:v>13401</c:v>
                </c:pt>
                <c:pt idx="502">
                  <c:v>14248</c:v>
                </c:pt>
                <c:pt idx="503">
                  <c:v>8232</c:v>
                </c:pt>
                <c:pt idx="504">
                  <c:v>19487</c:v>
                </c:pt>
                <c:pt idx="505">
                  <c:v>13954</c:v>
                </c:pt>
                <c:pt idx="506">
                  <c:v>15570</c:v>
                </c:pt>
                <c:pt idx="507">
                  <c:v>13165</c:v>
                </c:pt>
                <c:pt idx="508">
                  <c:v>10533</c:v>
                </c:pt>
                <c:pt idx="509">
                  <c:v>6903</c:v>
                </c:pt>
                <c:pt idx="510">
                  <c:v>12066</c:v>
                </c:pt>
                <c:pt idx="511">
                  <c:v>13144</c:v>
                </c:pt>
                <c:pt idx="512">
                  <c:v>12544</c:v>
                </c:pt>
                <c:pt idx="513">
                  <c:v>11845</c:v>
                </c:pt>
                <c:pt idx="514">
                  <c:v>14961</c:v>
                </c:pt>
                <c:pt idx="515">
                  <c:v>12274</c:v>
                </c:pt>
                <c:pt idx="516">
                  <c:v>11699</c:v>
                </c:pt>
                <c:pt idx="517">
                  <c:v>13235</c:v>
                </c:pt>
                <c:pt idx="518">
                  <c:v>11344</c:v>
                </c:pt>
                <c:pt idx="519">
                  <c:v>12959</c:v>
                </c:pt>
                <c:pt idx="520">
                  <c:v>7945</c:v>
                </c:pt>
                <c:pt idx="521">
                  <c:v>15769</c:v>
                </c:pt>
                <c:pt idx="522">
                  <c:v>11627</c:v>
                </c:pt>
                <c:pt idx="523">
                  <c:v>24844</c:v>
                </c:pt>
                <c:pt idx="524">
                  <c:v>18769</c:v>
                </c:pt>
                <c:pt idx="525">
                  <c:v>17329</c:v>
                </c:pt>
                <c:pt idx="526">
                  <c:v>12786</c:v>
                </c:pt>
                <c:pt idx="527">
                  <c:v>16742</c:v>
                </c:pt>
                <c:pt idx="528">
                  <c:v>13280</c:v>
                </c:pt>
                <c:pt idx="529">
                  <c:v>12160</c:v>
                </c:pt>
                <c:pt idx="530">
                  <c:v>19359</c:v>
                </c:pt>
                <c:pt idx="531">
                  <c:v>16720</c:v>
                </c:pt>
                <c:pt idx="532">
                  <c:v>19357</c:v>
                </c:pt>
                <c:pt idx="533">
                  <c:v>22816</c:v>
                </c:pt>
                <c:pt idx="534">
                  <c:v>15450</c:v>
                </c:pt>
                <c:pt idx="535">
                  <c:v>13277</c:v>
                </c:pt>
                <c:pt idx="536">
                  <c:v>16899</c:v>
                </c:pt>
                <c:pt idx="537">
                  <c:v>16199</c:v>
                </c:pt>
                <c:pt idx="538">
                  <c:v>15594</c:v>
                </c:pt>
                <c:pt idx="539">
                  <c:v>18756</c:v>
                </c:pt>
                <c:pt idx="540">
                  <c:v>14860</c:v>
                </c:pt>
                <c:pt idx="541">
                  <c:v>24122</c:v>
                </c:pt>
                <c:pt idx="542">
                  <c:v>14361</c:v>
                </c:pt>
                <c:pt idx="543">
                  <c:v>16620</c:v>
                </c:pt>
                <c:pt idx="544">
                  <c:v>18449</c:v>
                </c:pt>
                <c:pt idx="545">
                  <c:v>15902</c:v>
                </c:pt>
                <c:pt idx="546">
                  <c:v>9574</c:v>
                </c:pt>
                <c:pt idx="547">
                  <c:v>16984</c:v>
                </c:pt>
                <c:pt idx="548">
                  <c:v>21229</c:v>
                </c:pt>
                <c:pt idx="549">
                  <c:v>15560</c:v>
                </c:pt>
                <c:pt idx="550">
                  <c:v>12907</c:v>
                </c:pt>
                <c:pt idx="551">
                  <c:v>20638</c:v>
                </c:pt>
                <c:pt idx="552">
                  <c:v>16765</c:v>
                </c:pt>
                <c:pt idx="553">
                  <c:v>14268</c:v>
                </c:pt>
                <c:pt idx="554">
                  <c:v>12614</c:v>
                </c:pt>
                <c:pt idx="555">
                  <c:v>8831</c:v>
                </c:pt>
                <c:pt idx="556">
                  <c:v>15121</c:v>
                </c:pt>
                <c:pt idx="557">
                  <c:v>26329</c:v>
                </c:pt>
                <c:pt idx="558">
                  <c:v>13519</c:v>
                </c:pt>
                <c:pt idx="559">
                  <c:v>12666</c:v>
                </c:pt>
                <c:pt idx="560">
                  <c:v>21953</c:v>
                </c:pt>
                <c:pt idx="561">
                  <c:v>13791</c:v>
                </c:pt>
                <c:pt idx="562">
                  <c:v>20496</c:v>
                </c:pt>
                <c:pt idx="563">
                  <c:v>14744</c:v>
                </c:pt>
                <c:pt idx="564">
                  <c:v>13734</c:v>
                </c:pt>
                <c:pt idx="565">
                  <c:v>15630</c:v>
                </c:pt>
                <c:pt idx="566">
                  <c:v>12312</c:v>
                </c:pt>
                <c:pt idx="567">
                  <c:v>19048</c:v>
                </c:pt>
                <c:pt idx="568">
                  <c:v>11487</c:v>
                </c:pt>
                <c:pt idx="569">
                  <c:v>14614</c:v>
                </c:pt>
                <c:pt idx="570">
                  <c:v>13370</c:v>
                </c:pt>
                <c:pt idx="571">
                  <c:v>18918</c:v>
                </c:pt>
                <c:pt idx="572">
                  <c:v>7486</c:v>
                </c:pt>
                <c:pt idx="573">
                  <c:v>12825</c:v>
                </c:pt>
                <c:pt idx="574">
                  <c:v>13221</c:v>
                </c:pt>
                <c:pt idx="575">
                  <c:v>11931</c:v>
                </c:pt>
                <c:pt idx="576">
                  <c:v>14087</c:v>
                </c:pt>
                <c:pt idx="577">
                  <c:v>37432</c:v>
                </c:pt>
                <c:pt idx="578">
                  <c:v>13520</c:v>
                </c:pt>
                <c:pt idx="579">
                  <c:v>23277</c:v>
                </c:pt>
                <c:pt idx="580">
                  <c:v>6516</c:v>
                </c:pt>
                <c:pt idx="581">
                  <c:v>32461</c:v>
                </c:pt>
                <c:pt idx="582">
                  <c:v>27508</c:v>
                </c:pt>
                <c:pt idx="583">
                  <c:v>16739</c:v>
                </c:pt>
                <c:pt idx="584">
                  <c:v>18286</c:v>
                </c:pt>
                <c:pt idx="585">
                  <c:v>17402</c:v>
                </c:pt>
                <c:pt idx="586">
                  <c:v>13091</c:v>
                </c:pt>
                <c:pt idx="587">
                  <c:v>6788</c:v>
                </c:pt>
                <c:pt idx="588">
                  <c:v>12458</c:v>
                </c:pt>
                <c:pt idx="589">
                  <c:v>20623</c:v>
                </c:pt>
                <c:pt idx="590">
                  <c:v>12783</c:v>
                </c:pt>
                <c:pt idx="591">
                  <c:v>7267</c:v>
                </c:pt>
                <c:pt idx="592">
                  <c:v>16222</c:v>
                </c:pt>
                <c:pt idx="593">
                  <c:v>13688</c:v>
                </c:pt>
                <c:pt idx="594">
                  <c:v>13061</c:v>
                </c:pt>
                <c:pt idx="595">
                  <c:v>19694</c:v>
                </c:pt>
                <c:pt idx="596">
                  <c:v>11154</c:v>
                </c:pt>
                <c:pt idx="597">
                  <c:v>15411</c:v>
                </c:pt>
                <c:pt idx="598">
                  <c:v>2170</c:v>
                </c:pt>
                <c:pt idx="599">
                  <c:v>3400</c:v>
                </c:pt>
                <c:pt idx="600">
                  <c:v>19820</c:v>
                </c:pt>
                <c:pt idx="601">
                  <c:v>9168</c:v>
                </c:pt>
                <c:pt idx="602">
                  <c:v>22413</c:v>
                </c:pt>
                <c:pt idx="603">
                  <c:v>16282</c:v>
                </c:pt>
                <c:pt idx="604">
                  <c:v>21076</c:v>
                </c:pt>
                <c:pt idx="605">
                  <c:v>18549</c:v>
                </c:pt>
                <c:pt idx="606">
                  <c:v>4007</c:v>
                </c:pt>
                <c:pt idx="607">
                  <c:v>3110</c:v>
                </c:pt>
                <c:pt idx="608">
                  <c:v>17474</c:v>
                </c:pt>
                <c:pt idx="609">
                  <c:v>33310</c:v>
                </c:pt>
                <c:pt idx="610">
                  <c:v>4870</c:v>
                </c:pt>
                <c:pt idx="611">
                  <c:v>10366</c:v>
                </c:pt>
                <c:pt idx="612">
                  <c:v>18746</c:v>
                </c:pt>
                <c:pt idx="613">
                  <c:v>19612</c:v>
                </c:pt>
                <c:pt idx="614">
                  <c:v>16547</c:v>
                </c:pt>
                <c:pt idx="615">
                  <c:v>12424</c:v>
                </c:pt>
                <c:pt idx="616">
                  <c:v>13168</c:v>
                </c:pt>
                <c:pt idx="617">
                  <c:v>16668</c:v>
                </c:pt>
                <c:pt idx="618">
                  <c:v>9220</c:v>
                </c:pt>
                <c:pt idx="619">
                  <c:v>22459</c:v>
                </c:pt>
                <c:pt idx="620">
                  <c:v>15153</c:v>
                </c:pt>
                <c:pt idx="621">
                  <c:v>14678</c:v>
                </c:pt>
                <c:pt idx="622">
                  <c:v>18122</c:v>
                </c:pt>
                <c:pt idx="623">
                  <c:v>20037</c:v>
                </c:pt>
                <c:pt idx="624">
                  <c:v>33888</c:v>
                </c:pt>
                <c:pt idx="625">
                  <c:v>15944</c:v>
                </c:pt>
                <c:pt idx="626">
                  <c:v>11509</c:v>
                </c:pt>
                <c:pt idx="627">
                  <c:v>6704</c:v>
                </c:pt>
                <c:pt idx="628">
                  <c:v>3099</c:v>
                </c:pt>
                <c:pt idx="629">
                  <c:v>19464</c:v>
                </c:pt>
                <c:pt idx="630">
                  <c:v>3008</c:v>
                </c:pt>
                <c:pt idx="631">
                  <c:v>14573</c:v>
                </c:pt>
                <c:pt idx="632">
                  <c:v>16473</c:v>
                </c:pt>
                <c:pt idx="633">
                  <c:v>7247</c:v>
                </c:pt>
                <c:pt idx="634">
                  <c:v>14892</c:v>
                </c:pt>
                <c:pt idx="635">
                  <c:v>3120</c:v>
                </c:pt>
              </c:numCache>
            </c:numRef>
          </c:yVal>
          <c:bubbleSize>
            <c:numRef>
              <c:f>NFP!$D$2:$D$637</c:f>
              <c:numCache>
                <c:formatCode>General</c:formatCode>
                <c:ptCount val="636"/>
                <c:pt idx="0">
                  <c:v>16</c:v>
                </c:pt>
                <c:pt idx="1">
                  <c:v>100</c:v>
                </c:pt>
                <c:pt idx="2">
                  <c:v>32</c:v>
                </c:pt>
                <c:pt idx="3">
                  <c:v>30</c:v>
                </c:pt>
                <c:pt idx="4">
                  <c:v>81</c:v>
                </c:pt>
                <c:pt idx="5">
                  <c:v>27</c:v>
                </c:pt>
                <c:pt idx="6">
                  <c:v>33</c:v>
                </c:pt>
                <c:pt idx="7">
                  <c:v>27</c:v>
                </c:pt>
                <c:pt idx="8">
                  <c:v>82</c:v>
                </c:pt>
                <c:pt idx="9">
                  <c:v>68</c:v>
                </c:pt>
                <c:pt idx="10">
                  <c:v>21</c:v>
                </c:pt>
                <c:pt idx="11">
                  <c:v>20</c:v>
                </c:pt>
                <c:pt idx="12">
                  <c:v>19</c:v>
                </c:pt>
                <c:pt idx="13">
                  <c:v>16</c:v>
                </c:pt>
                <c:pt idx="14">
                  <c:v>24</c:v>
                </c:pt>
                <c:pt idx="15">
                  <c:v>22</c:v>
                </c:pt>
                <c:pt idx="16">
                  <c:v>38</c:v>
                </c:pt>
                <c:pt idx="17">
                  <c:v>61</c:v>
                </c:pt>
                <c:pt idx="18">
                  <c:v>16</c:v>
                </c:pt>
                <c:pt idx="19">
                  <c:v>25</c:v>
                </c:pt>
                <c:pt idx="20">
                  <c:v>32</c:v>
                </c:pt>
                <c:pt idx="21">
                  <c:v>19</c:v>
                </c:pt>
                <c:pt idx="22">
                  <c:v>13</c:v>
                </c:pt>
                <c:pt idx="23">
                  <c:v>21</c:v>
                </c:pt>
                <c:pt idx="24">
                  <c:v>41</c:v>
                </c:pt>
                <c:pt idx="25">
                  <c:v>37</c:v>
                </c:pt>
                <c:pt idx="26">
                  <c:v>15</c:v>
                </c:pt>
                <c:pt idx="27">
                  <c:v>33</c:v>
                </c:pt>
                <c:pt idx="28">
                  <c:v>53</c:v>
                </c:pt>
                <c:pt idx="29">
                  <c:v>22</c:v>
                </c:pt>
                <c:pt idx="30">
                  <c:v>34</c:v>
                </c:pt>
                <c:pt idx="31">
                  <c:v>15</c:v>
                </c:pt>
                <c:pt idx="32">
                  <c:v>15</c:v>
                </c:pt>
                <c:pt idx="33">
                  <c:v>11</c:v>
                </c:pt>
                <c:pt idx="34">
                  <c:v>26</c:v>
                </c:pt>
                <c:pt idx="35">
                  <c:v>27</c:v>
                </c:pt>
                <c:pt idx="36">
                  <c:v>24</c:v>
                </c:pt>
                <c:pt idx="37">
                  <c:v>11</c:v>
                </c:pt>
                <c:pt idx="38">
                  <c:v>35</c:v>
                </c:pt>
                <c:pt idx="39">
                  <c:v>52</c:v>
                </c:pt>
                <c:pt idx="40">
                  <c:v>13</c:v>
                </c:pt>
                <c:pt idx="41">
                  <c:v>20</c:v>
                </c:pt>
                <c:pt idx="42">
                  <c:v>32</c:v>
                </c:pt>
                <c:pt idx="43">
                  <c:v>26</c:v>
                </c:pt>
                <c:pt idx="44">
                  <c:v>8</c:v>
                </c:pt>
                <c:pt idx="45">
                  <c:v>14</c:v>
                </c:pt>
                <c:pt idx="46">
                  <c:v>39</c:v>
                </c:pt>
                <c:pt idx="47">
                  <c:v>13</c:v>
                </c:pt>
                <c:pt idx="48">
                  <c:v>13</c:v>
                </c:pt>
                <c:pt idx="49">
                  <c:v>48</c:v>
                </c:pt>
                <c:pt idx="50">
                  <c:v>28</c:v>
                </c:pt>
                <c:pt idx="51">
                  <c:v>37</c:v>
                </c:pt>
                <c:pt idx="52">
                  <c:v>10</c:v>
                </c:pt>
                <c:pt idx="53">
                  <c:v>63</c:v>
                </c:pt>
                <c:pt idx="54">
                  <c:v>47</c:v>
                </c:pt>
                <c:pt idx="55">
                  <c:v>70</c:v>
                </c:pt>
                <c:pt idx="56">
                  <c:v>11</c:v>
                </c:pt>
                <c:pt idx="57">
                  <c:v>16</c:v>
                </c:pt>
                <c:pt idx="58">
                  <c:v>77</c:v>
                </c:pt>
                <c:pt idx="59">
                  <c:v>22</c:v>
                </c:pt>
                <c:pt idx="60">
                  <c:v>16</c:v>
                </c:pt>
                <c:pt idx="61">
                  <c:v>19</c:v>
                </c:pt>
                <c:pt idx="62">
                  <c:v>68</c:v>
                </c:pt>
                <c:pt idx="63">
                  <c:v>25</c:v>
                </c:pt>
                <c:pt idx="64">
                  <c:v>27</c:v>
                </c:pt>
                <c:pt idx="65">
                  <c:v>41</c:v>
                </c:pt>
                <c:pt idx="66">
                  <c:v>23</c:v>
                </c:pt>
                <c:pt idx="67">
                  <c:v>14</c:v>
                </c:pt>
                <c:pt idx="68">
                  <c:v>31</c:v>
                </c:pt>
                <c:pt idx="69">
                  <c:v>53</c:v>
                </c:pt>
                <c:pt idx="70">
                  <c:v>24</c:v>
                </c:pt>
                <c:pt idx="71">
                  <c:v>30</c:v>
                </c:pt>
                <c:pt idx="72">
                  <c:v>15</c:v>
                </c:pt>
                <c:pt idx="73">
                  <c:v>44</c:v>
                </c:pt>
                <c:pt idx="74">
                  <c:v>57</c:v>
                </c:pt>
                <c:pt idx="75">
                  <c:v>21</c:v>
                </c:pt>
                <c:pt idx="76">
                  <c:v>39</c:v>
                </c:pt>
                <c:pt idx="77">
                  <c:v>55</c:v>
                </c:pt>
                <c:pt idx="78">
                  <c:v>43</c:v>
                </c:pt>
                <c:pt idx="79">
                  <c:v>23</c:v>
                </c:pt>
                <c:pt idx="80">
                  <c:v>50</c:v>
                </c:pt>
                <c:pt idx="81">
                  <c:v>76</c:v>
                </c:pt>
                <c:pt idx="82">
                  <c:v>36</c:v>
                </c:pt>
                <c:pt idx="83">
                  <c:v>37</c:v>
                </c:pt>
                <c:pt idx="84">
                  <c:v>39</c:v>
                </c:pt>
                <c:pt idx="85">
                  <c:v>39</c:v>
                </c:pt>
                <c:pt idx="86">
                  <c:v>23</c:v>
                </c:pt>
                <c:pt idx="87">
                  <c:v>28</c:v>
                </c:pt>
                <c:pt idx="88">
                  <c:v>28</c:v>
                </c:pt>
                <c:pt idx="89">
                  <c:v>19</c:v>
                </c:pt>
                <c:pt idx="90">
                  <c:v>32</c:v>
                </c:pt>
                <c:pt idx="91">
                  <c:v>47</c:v>
                </c:pt>
                <c:pt idx="92">
                  <c:v>20</c:v>
                </c:pt>
                <c:pt idx="93">
                  <c:v>26</c:v>
                </c:pt>
                <c:pt idx="94">
                  <c:v>33</c:v>
                </c:pt>
                <c:pt idx="95">
                  <c:v>25</c:v>
                </c:pt>
                <c:pt idx="96">
                  <c:v>21</c:v>
                </c:pt>
                <c:pt idx="97">
                  <c:v>31</c:v>
                </c:pt>
                <c:pt idx="98">
                  <c:v>29</c:v>
                </c:pt>
                <c:pt idx="99">
                  <c:v>15</c:v>
                </c:pt>
                <c:pt idx="100">
                  <c:v>17</c:v>
                </c:pt>
                <c:pt idx="101">
                  <c:v>26</c:v>
                </c:pt>
                <c:pt idx="102">
                  <c:v>32</c:v>
                </c:pt>
                <c:pt idx="103">
                  <c:v>67</c:v>
                </c:pt>
                <c:pt idx="104">
                  <c:v>35</c:v>
                </c:pt>
                <c:pt idx="105">
                  <c:v>30</c:v>
                </c:pt>
                <c:pt idx="106">
                  <c:v>25</c:v>
                </c:pt>
                <c:pt idx="107">
                  <c:v>19</c:v>
                </c:pt>
                <c:pt idx="108">
                  <c:v>25</c:v>
                </c:pt>
                <c:pt idx="109">
                  <c:v>30</c:v>
                </c:pt>
                <c:pt idx="110">
                  <c:v>35</c:v>
                </c:pt>
                <c:pt idx="111">
                  <c:v>36</c:v>
                </c:pt>
                <c:pt idx="112">
                  <c:v>37</c:v>
                </c:pt>
                <c:pt idx="113">
                  <c:v>43</c:v>
                </c:pt>
                <c:pt idx="114">
                  <c:v>31</c:v>
                </c:pt>
                <c:pt idx="115">
                  <c:v>12</c:v>
                </c:pt>
                <c:pt idx="116">
                  <c:v>27</c:v>
                </c:pt>
                <c:pt idx="117">
                  <c:v>45</c:v>
                </c:pt>
                <c:pt idx="118">
                  <c:v>10</c:v>
                </c:pt>
                <c:pt idx="119">
                  <c:v>46</c:v>
                </c:pt>
                <c:pt idx="120">
                  <c:v>16</c:v>
                </c:pt>
                <c:pt idx="121">
                  <c:v>28</c:v>
                </c:pt>
                <c:pt idx="122">
                  <c:v>29</c:v>
                </c:pt>
                <c:pt idx="123">
                  <c:v>33</c:v>
                </c:pt>
                <c:pt idx="124">
                  <c:v>33</c:v>
                </c:pt>
                <c:pt idx="125">
                  <c:v>31</c:v>
                </c:pt>
                <c:pt idx="126">
                  <c:v>27</c:v>
                </c:pt>
                <c:pt idx="127">
                  <c:v>38</c:v>
                </c:pt>
                <c:pt idx="128">
                  <c:v>30</c:v>
                </c:pt>
                <c:pt idx="129">
                  <c:v>31</c:v>
                </c:pt>
                <c:pt idx="130">
                  <c:v>15</c:v>
                </c:pt>
                <c:pt idx="131">
                  <c:v>31</c:v>
                </c:pt>
                <c:pt idx="132">
                  <c:v>22</c:v>
                </c:pt>
                <c:pt idx="133">
                  <c:v>25</c:v>
                </c:pt>
                <c:pt idx="134">
                  <c:v>35</c:v>
                </c:pt>
                <c:pt idx="135">
                  <c:v>39</c:v>
                </c:pt>
                <c:pt idx="136">
                  <c:v>25</c:v>
                </c:pt>
                <c:pt idx="137">
                  <c:v>11</c:v>
                </c:pt>
                <c:pt idx="138">
                  <c:v>30</c:v>
                </c:pt>
                <c:pt idx="139">
                  <c:v>16</c:v>
                </c:pt>
                <c:pt idx="140">
                  <c:v>45</c:v>
                </c:pt>
                <c:pt idx="141">
                  <c:v>29</c:v>
                </c:pt>
                <c:pt idx="142">
                  <c:v>29</c:v>
                </c:pt>
                <c:pt idx="143">
                  <c:v>43</c:v>
                </c:pt>
                <c:pt idx="144">
                  <c:v>25</c:v>
                </c:pt>
                <c:pt idx="145">
                  <c:v>49</c:v>
                </c:pt>
                <c:pt idx="146">
                  <c:v>32</c:v>
                </c:pt>
                <c:pt idx="147">
                  <c:v>21</c:v>
                </c:pt>
                <c:pt idx="148">
                  <c:v>38</c:v>
                </c:pt>
                <c:pt idx="149">
                  <c:v>38</c:v>
                </c:pt>
                <c:pt idx="150">
                  <c:v>35</c:v>
                </c:pt>
                <c:pt idx="151">
                  <c:v>59</c:v>
                </c:pt>
                <c:pt idx="152">
                  <c:v>35</c:v>
                </c:pt>
                <c:pt idx="153">
                  <c:v>20</c:v>
                </c:pt>
                <c:pt idx="154">
                  <c:v>46</c:v>
                </c:pt>
                <c:pt idx="155">
                  <c:v>52</c:v>
                </c:pt>
                <c:pt idx="156">
                  <c:v>23</c:v>
                </c:pt>
                <c:pt idx="157">
                  <c:v>40</c:v>
                </c:pt>
                <c:pt idx="158">
                  <c:v>55</c:v>
                </c:pt>
                <c:pt idx="159">
                  <c:v>50</c:v>
                </c:pt>
                <c:pt idx="160">
                  <c:v>42</c:v>
                </c:pt>
                <c:pt idx="161">
                  <c:v>57</c:v>
                </c:pt>
                <c:pt idx="162">
                  <c:v>27</c:v>
                </c:pt>
                <c:pt idx="163">
                  <c:v>73</c:v>
                </c:pt>
                <c:pt idx="164">
                  <c:v>39</c:v>
                </c:pt>
                <c:pt idx="165">
                  <c:v>25</c:v>
                </c:pt>
                <c:pt idx="166">
                  <c:v>61</c:v>
                </c:pt>
                <c:pt idx="167">
                  <c:v>46</c:v>
                </c:pt>
                <c:pt idx="168">
                  <c:v>23</c:v>
                </c:pt>
                <c:pt idx="169">
                  <c:v>49</c:v>
                </c:pt>
                <c:pt idx="170">
                  <c:v>52</c:v>
                </c:pt>
                <c:pt idx="171">
                  <c:v>17</c:v>
                </c:pt>
                <c:pt idx="172">
                  <c:v>23</c:v>
                </c:pt>
                <c:pt idx="173">
                  <c:v>9</c:v>
                </c:pt>
                <c:pt idx="174">
                  <c:v>68</c:v>
                </c:pt>
                <c:pt idx="175">
                  <c:v>22</c:v>
                </c:pt>
                <c:pt idx="176">
                  <c:v>20</c:v>
                </c:pt>
                <c:pt idx="177">
                  <c:v>49</c:v>
                </c:pt>
                <c:pt idx="178">
                  <c:v>13</c:v>
                </c:pt>
                <c:pt idx="179">
                  <c:v>36</c:v>
                </c:pt>
                <c:pt idx="180">
                  <c:v>51</c:v>
                </c:pt>
                <c:pt idx="181">
                  <c:v>45</c:v>
                </c:pt>
                <c:pt idx="182">
                  <c:v>11</c:v>
                </c:pt>
                <c:pt idx="183">
                  <c:v>17</c:v>
                </c:pt>
                <c:pt idx="184">
                  <c:v>10</c:v>
                </c:pt>
                <c:pt idx="185">
                  <c:v>24</c:v>
                </c:pt>
                <c:pt idx="186">
                  <c:v>17</c:v>
                </c:pt>
                <c:pt idx="187">
                  <c:v>13</c:v>
                </c:pt>
                <c:pt idx="188">
                  <c:v>23</c:v>
                </c:pt>
                <c:pt idx="189">
                  <c:v>20</c:v>
                </c:pt>
                <c:pt idx="190">
                  <c:v>14</c:v>
                </c:pt>
                <c:pt idx="191">
                  <c:v>30</c:v>
                </c:pt>
                <c:pt idx="192">
                  <c:v>41</c:v>
                </c:pt>
                <c:pt idx="193">
                  <c:v>35</c:v>
                </c:pt>
                <c:pt idx="194">
                  <c:v>65</c:v>
                </c:pt>
                <c:pt idx="195">
                  <c:v>38</c:v>
                </c:pt>
                <c:pt idx="196">
                  <c:v>20</c:v>
                </c:pt>
                <c:pt idx="197">
                  <c:v>17</c:v>
                </c:pt>
                <c:pt idx="198">
                  <c:v>17</c:v>
                </c:pt>
                <c:pt idx="199">
                  <c:v>11</c:v>
                </c:pt>
                <c:pt idx="200">
                  <c:v>19</c:v>
                </c:pt>
                <c:pt idx="201">
                  <c:v>18</c:v>
                </c:pt>
                <c:pt idx="202">
                  <c:v>30</c:v>
                </c:pt>
                <c:pt idx="203">
                  <c:v>15</c:v>
                </c:pt>
                <c:pt idx="204">
                  <c:v>27</c:v>
                </c:pt>
                <c:pt idx="205">
                  <c:v>32</c:v>
                </c:pt>
                <c:pt idx="206">
                  <c:v>31</c:v>
                </c:pt>
                <c:pt idx="207">
                  <c:v>17</c:v>
                </c:pt>
                <c:pt idx="208">
                  <c:v>37</c:v>
                </c:pt>
                <c:pt idx="209">
                  <c:v>26</c:v>
                </c:pt>
                <c:pt idx="210">
                  <c:v>35</c:v>
                </c:pt>
                <c:pt idx="211">
                  <c:v>14</c:v>
                </c:pt>
                <c:pt idx="212">
                  <c:v>31</c:v>
                </c:pt>
                <c:pt idx="213">
                  <c:v>80</c:v>
                </c:pt>
                <c:pt idx="214">
                  <c:v>59</c:v>
                </c:pt>
                <c:pt idx="215">
                  <c:v>48</c:v>
                </c:pt>
                <c:pt idx="216">
                  <c:v>37</c:v>
                </c:pt>
                <c:pt idx="217">
                  <c:v>34</c:v>
                </c:pt>
                <c:pt idx="218">
                  <c:v>26</c:v>
                </c:pt>
                <c:pt idx="219">
                  <c:v>9</c:v>
                </c:pt>
                <c:pt idx="220">
                  <c:v>20</c:v>
                </c:pt>
                <c:pt idx="221">
                  <c:v>38</c:v>
                </c:pt>
                <c:pt idx="222">
                  <c:v>16</c:v>
                </c:pt>
                <c:pt idx="223">
                  <c:v>26</c:v>
                </c:pt>
                <c:pt idx="224">
                  <c:v>29</c:v>
                </c:pt>
                <c:pt idx="225">
                  <c:v>16</c:v>
                </c:pt>
                <c:pt idx="226">
                  <c:v>15</c:v>
                </c:pt>
                <c:pt idx="227">
                  <c:v>11</c:v>
                </c:pt>
                <c:pt idx="228">
                  <c:v>32</c:v>
                </c:pt>
                <c:pt idx="229">
                  <c:v>26</c:v>
                </c:pt>
                <c:pt idx="230">
                  <c:v>35</c:v>
                </c:pt>
                <c:pt idx="231">
                  <c:v>30</c:v>
                </c:pt>
                <c:pt idx="232">
                  <c:v>20</c:v>
                </c:pt>
                <c:pt idx="233">
                  <c:v>27</c:v>
                </c:pt>
                <c:pt idx="234">
                  <c:v>77</c:v>
                </c:pt>
                <c:pt idx="235">
                  <c:v>93</c:v>
                </c:pt>
                <c:pt idx="236">
                  <c:v>62</c:v>
                </c:pt>
                <c:pt idx="237">
                  <c:v>32</c:v>
                </c:pt>
                <c:pt idx="238">
                  <c:v>38</c:v>
                </c:pt>
                <c:pt idx="239">
                  <c:v>29</c:v>
                </c:pt>
                <c:pt idx="240">
                  <c:v>40</c:v>
                </c:pt>
                <c:pt idx="241">
                  <c:v>29</c:v>
                </c:pt>
                <c:pt idx="242">
                  <c:v>28</c:v>
                </c:pt>
                <c:pt idx="243">
                  <c:v>29</c:v>
                </c:pt>
                <c:pt idx="244">
                  <c:v>23</c:v>
                </c:pt>
                <c:pt idx="245">
                  <c:v>21</c:v>
                </c:pt>
                <c:pt idx="246">
                  <c:v>47</c:v>
                </c:pt>
                <c:pt idx="247">
                  <c:v>56</c:v>
                </c:pt>
                <c:pt idx="248">
                  <c:v>20</c:v>
                </c:pt>
                <c:pt idx="249">
                  <c:v>27</c:v>
                </c:pt>
                <c:pt idx="250">
                  <c:v>28</c:v>
                </c:pt>
                <c:pt idx="251">
                  <c:v>23</c:v>
                </c:pt>
                <c:pt idx="252">
                  <c:v>25</c:v>
                </c:pt>
                <c:pt idx="253">
                  <c:v>17</c:v>
                </c:pt>
                <c:pt idx="254">
                  <c:v>26</c:v>
                </c:pt>
                <c:pt idx="255">
                  <c:v>20</c:v>
                </c:pt>
                <c:pt idx="256">
                  <c:v>20</c:v>
                </c:pt>
                <c:pt idx="257">
                  <c:v>26</c:v>
                </c:pt>
                <c:pt idx="258">
                  <c:v>20</c:v>
                </c:pt>
                <c:pt idx="259">
                  <c:v>30</c:v>
                </c:pt>
                <c:pt idx="260">
                  <c:v>72</c:v>
                </c:pt>
                <c:pt idx="261">
                  <c:v>33</c:v>
                </c:pt>
                <c:pt idx="262">
                  <c:v>20</c:v>
                </c:pt>
                <c:pt idx="263">
                  <c:v>40</c:v>
                </c:pt>
                <c:pt idx="264">
                  <c:v>49</c:v>
                </c:pt>
                <c:pt idx="265">
                  <c:v>23</c:v>
                </c:pt>
                <c:pt idx="266">
                  <c:v>41</c:v>
                </c:pt>
                <c:pt idx="267">
                  <c:v>15</c:v>
                </c:pt>
                <c:pt idx="268">
                  <c:v>21</c:v>
                </c:pt>
                <c:pt idx="269">
                  <c:v>49</c:v>
                </c:pt>
                <c:pt idx="270">
                  <c:v>21</c:v>
                </c:pt>
                <c:pt idx="271">
                  <c:v>52</c:v>
                </c:pt>
                <c:pt idx="272">
                  <c:v>23</c:v>
                </c:pt>
                <c:pt idx="273">
                  <c:v>22</c:v>
                </c:pt>
                <c:pt idx="274">
                  <c:v>32</c:v>
                </c:pt>
                <c:pt idx="275">
                  <c:v>13</c:v>
                </c:pt>
                <c:pt idx="276">
                  <c:v>18</c:v>
                </c:pt>
                <c:pt idx="277">
                  <c:v>90</c:v>
                </c:pt>
                <c:pt idx="278">
                  <c:v>27</c:v>
                </c:pt>
                <c:pt idx="279">
                  <c:v>36</c:v>
                </c:pt>
                <c:pt idx="280">
                  <c:v>76</c:v>
                </c:pt>
                <c:pt idx="281">
                  <c:v>37</c:v>
                </c:pt>
                <c:pt idx="282">
                  <c:v>33</c:v>
                </c:pt>
                <c:pt idx="283">
                  <c:v>38</c:v>
                </c:pt>
                <c:pt idx="284">
                  <c:v>35</c:v>
                </c:pt>
                <c:pt idx="285">
                  <c:v>24</c:v>
                </c:pt>
                <c:pt idx="286">
                  <c:v>50</c:v>
                </c:pt>
                <c:pt idx="287">
                  <c:v>15</c:v>
                </c:pt>
                <c:pt idx="288">
                  <c:v>17</c:v>
                </c:pt>
                <c:pt idx="289">
                  <c:v>34</c:v>
                </c:pt>
                <c:pt idx="290">
                  <c:v>19</c:v>
                </c:pt>
                <c:pt idx="291">
                  <c:v>16</c:v>
                </c:pt>
                <c:pt idx="292">
                  <c:v>41</c:v>
                </c:pt>
                <c:pt idx="293">
                  <c:v>26</c:v>
                </c:pt>
                <c:pt idx="294">
                  <c:v>60</c:v>
                </c:pt>
                <c:pt idx="295">
                  <c:v>22</c:v>
                </c:pt>
                <c:pt idx="296">
                  <c:v>19</c:v>
                </c:pt>
                <c:pt idx="297">
                  <c:v>22</c:v>
                </c:pt>
                <c:pt idx="298">
                  <c:v>11</c:v>
                </c:pt>
                <c:pt idx="299">
                  <c:v>21</c:v>
                </c:pt>
                <c:pt idx="300">
                  <c:v>42</c:v>
                </c:pt>
                <c:pt idx="301">
                  <c:v>61</c:v>
                </c:pt>
                <c:pt idx="302">
                  <c:v>27</c:v>
                </c:pt>
                <c:pt idx="303">
                  <c:v>29</c:v>
                </c:pt>
                <c:pt idx="304">
                  <c:v>43</c:v>
                </c:pt>
                <c:pt idx="305">
                  <c:v>26</c:v>
                </c:pt>
                <c:pt idx="306">
                  <c:v>84</c:v>
                </c:pt>
                <c:pt idx="307">
                  <c:v>23</c:v>
                </c:pt>
                <c:pt idx="308">
                  <c:v>25</c:v>
                </c:pt>
                <c:pt idx="309">
                  <c:v>28</c:v>
                </c:pt>
                <c:pt idx="310">
                  <c:v>44</c:v>
                </c:pt>
                <c:pt idx="311">
                  <c:v>49</c:v>
                </c:pt>
                <c:pt idx="312">
                  <c:v>34</c:v>
                </c:pt>
                <c:pt idx="313">
                  <c:v>47</c:v>
                </c:pt>
                <c:pt idx="314">
                  <c:v>40</c:v>
                </c:pt>
                <c:pt idx="315">
                  <c:v>26</c:v>
                </c:pt>
                <c:pt idx="316">
                  <c:v>24</c:v>
                </c:pt>
                <c:pt idx="317">
                  <c:v>34</c:v>
                </c:pt>
                <c:pt idx="318">
                  <c:v>16</c:v>
                </c:pt>
                <c:pt idx="319">
                  <c:v>26</c:v>
                </c:pt>
                <c:pt idx="320">
                  <c:v>24</c:v>
                </c:pt>
                <c:pt idx="321">
                  <c:v>11</c:v>
                </c:pt>
                <c:pt idx="322">
                  <c:v>16</c:v>
                </c:pt>
                <c:pt idx="323">
                  <c:v>12</c:v>
                </c:pt>
                <c:pt idx="324">
                  <c:v>44</c:v>
                </c:pt>
                <c:pt idx="325">
                  <c:v>19</c:v>
                </c:pt>
                <c:pt idx="326">
                  <c:v>30</c:v>
                </c:pt>
                <c:pt idx="327">
                  <c:v>38</c:v>
                </c:pt>
                <c:pt idx="328">
                  <c:v>90</c:v>
                </c:pt>
                <c:pt idx="329">
                  <c:v>12</c:v>
                </c:pt>
                <c:pt idx="330">
                  <c:v>40</c:v>
                </c:pt>
                <c:pt idx="331">
                  <c:v>13</c:v>
                </c:pt>
                <c:pt idx="332">
                  <c:v>14</c:v>
                </c:pt>
                <c:pt idx="333">
                  <c:v>41</c:v>
                </c:pt>
                <c:pt idx="334">
                  <c:v>26</c:v>
                </c:pt>
                <c:pt idx="335">
                  <c:v>64</c:v>
                </c:pt>
                <c:pt idx="336">
                  <c:v>25</c:v>
                </c:pt>
                <c:pt idx="337">
                  <c:v>30</c:v>
                </c:pt>
                <c:pt idx="338">
                  <c:v>22</c:v>
                </c:pt>
                <c:pt idx="339">
                  <c:v>55</c:v>
                </c:pt>
                <c:pt idx="340">
                  <c:v>6</c:v>
                </c:pt>
                <c:pt idx="341">
                  <c:v>35</c:v>
                </c:pt>
                <c:pt idx="342">
                  <c:v>13</c:v>
                </c:pt>
                <c:pt idx="343">
                  <c:v>56</c:v>
                </c:pt>
                <c:pt idx="344">
                  <c:v>37</c:v>
                </c:pt>
                <c:pt idx="345">
                  <c:v>31</c:v>
                </c:pt>
                <c:pt idx="346">
                  <c:v>71</c:v>
                </c:pt>
                <c:pt idx="347">
                  <c:v>43</c:v>
                </c:pt>
                <c:pt idx="348">
                  <c:v>19</c:v>
                </c:pt>
                <c:pt idx="349">
                  <c:v>33</c:v>
                </c:pt>
                <c:pt idx="350">
                  <c:v>38</c:v>
                </c:pt>
                <c:pt idx="351">
                  <c:v>46</c:v>
                </c:pt>
                <c:pt idx="352">
                  <c:v>65</c:v>
                </c:pt>
                <c:pt idx="353">
                  <c:v>38</c:v>
                </c:pt>
                <c:pt idx="354">
                  <c:v>36</c:v>
                </c:pt>
                <c:pt idx="355">
                  <c:v>70</c:v>
                </c:pt>
                <c:pt idx="356">
                  <c:v>72</c:v>
                </c:pt>
                <c:pt idx="357">
                  <c:v>29</c:v>
                </c:pt>
                <c:pt idx="358">
                  <c:v>28</c:v>
                </c:pt>
                <c:pt idx="359">
                  <c:v>23</c:v>
                </c:pt>
                <c:pt idx="360">
                  <c:v>24</c:v>
                </c:pt>
                <c:pt idx="361">
                  <c:v>37</c:v>
                </c:pt>
                <c:pt idx="362">
                  <c:v>28</c:v>
                </c:pt>
                <c:pt idx="363">
                  <c:v>33</c:v>
                </c:pt>
                <c:pt idx="364">
                  <c:v>27</c:v>
                </c:pt>
                <c:pt idx="365">
                  <c:v>17</c:v>
                </c:pt>
                <c:pt idx="366">
                  <c:v>64</c:v>
                </c:pt>
                <c:pt idx="367">
                  <c:v>40</c:v>
                </c:pt>
                <c:pt idx="368">
                  <c:v>13</c:v>
                </c:pt>
                <c:pt idx="369">
                  <c:v>25</c:v>
                </c:pt>
                <c:pt idx="370">
                  <c:v>28</c:v>
                </c:pt>
                <c:pt idx="371">
                  <c:v>33</c:v>
                </c:pt>
                <c:pt idx="372">
                  <c:v>28</c:v>
                </c:pt>
                <c:pt idx="373">
                  <c:v>52</c:v>
                </c:pt>
                <c:pt idx="374">
                  <c:v>31</c:v>
                </c:pt>
                <c:pt idx="375">
                  <c:v>29</c:v>
                </c:pt>
                <c:pt idx="376">
                  <c:v>29</c:v>
                </c:pt>
                <c:pt idx="377">
                  <c:v>34</c:v>
                </c:pt>
                <c:pt idx="378">
                  <c:v>31</c:v>
                </c:pt>
                <c:pt idx="379">
                  <c:v>34</c:v>
                </c:pt>
                <c:pt idx="380">
                  <c:v>32</c:v>
                </c:pt>
                <c:pt idx="381">
                  <c:v>43</c:v>
                </c:pt>
                <c:pt idx="382">
                  <c:v>23</c:v>
                </c:pt>
                <c:pt idx="383">
                  <c:v>15</c:v>
                </c:pt>
                <c:pt idx="384">
                  <c:v>29</c:v>
                </c:pt>
                <c:pt idx="385">
                  <c:v>53</c:v>
                </c:pt>
                <c:pt idx="386">
                  <c:v>45</c:v>
                </c:pt>
                <c:pt idx="387">
                  <c:v>55</c:v>
                </c:pt>
                <c:pt idx="388">
                  <c:v>31</c:v>
                </c:pt>
                <c:pt idx="389">
                  <c:v>72</c:v>
                </c:pt>
                <c:pt idx="390">
                  <c:v>43</c:v>
                </c:pt>
                <c:pt idx="391">
                  <c:v>13</c:v>
                </c:pt>
                <c:pt idx="392">
                  <c:v>14</c:v>
                </c:pt>
                <c:pt idx="393">
                  <c:v>13</c:v>
                </c:pt>
                <c:pt idx="394">
                  <c:v>35</c:v>
                </c:pt>
                <c:pt idx="395">
                  <c:v>37</c:v>
                </c:pt>
                <c:pt idx="396">
                  <c:v>22</c:v>
                </c:pt>
                <c:pt idx="397">
                  <c:v>26</c:v>
                </c:pt>
                <c:pt idx="398">
                  <c:v>19</c:v>
                </c:pt>
                <c:pt idx="399">
                  <c:v>33</c:v>
                </c:pt>
                <c:pt idx="400">
                  <c:v>22</c:v>
                </c:pt>
                <c:pt idx="401">
                  <c:v>17</c:v>
                </c:pt>
                <c:pt idx="402">
                  <c:v>16</c:v>
                </c:pt>
                <c:pt idx="403">
                  <c:v>28</c:v>
                </c:pt>
                <c:pt idx="404">
                  <c:v>21</c:v>
                </c:pt>
                <c:pt idx="405">
                  <c:v>30</c:v>
                </c:pt>
                <c:pt idx="406">
                  <c:v>29</c:v>
                </c:pt>
                <c:pt idx="407">
                  <c:v>8</c:v>
                </c:pt>
                <c:pt idx="408">
                  <c:v>20</c:v>
                </c:pt>
                <c:pt idx="409">
                  <c:v>49</c:v>
                </c:pt>
                <c:pt idx="410">
                  <c:v>35</c:v>
                </c:pt>
                <c:pt idx="411">
                  <c:v>24</c:v>
                </c:pt>
                <c:pt idx="412">
                  <c:v>21</c:v>
                </c:pt>
                <c:pt idx="413">
                  <c:v>24</c:v>
                </c:pt>
                <c:pt idx="414">
                  <c:v>29</c:v>
                </c:pt>
                <c:pt idx="415">
                  <c:v>31</c:v>
                </c:pt>
                <c:pt idx="416">
                  <c:v>45</c:v>
                </c:pt>
                <c:pt idx="417">
                  <c:v>27</c:v>
                </c:pt>
                <c:pt idx="418">
                  <c:v>19</c:v>
                </c:pt>
                <c:pt idx="419">
                  <c:v>45</c:v>
                </c:pt>
                <c:pt idx="420">
                  <c:v>25</c:v>
                </c:pt>
                <c:pt idx="421">
                  <c:v>62</c:v>
                </c:pt>
                <c:pt idx="422">
                  <c:v>23</c:v>
                </c:pt>
                <c:pt idx="423">
                  <c:v>24</c:v>
                </c:pt>
                <c:pt idx="424">
                  <c:v>25</c:v>
                </c:pt>
                <c:pt idx="425">
                  <c:v>35</c:v>
                </c:pt>
                <c:pt idx="426">
                  <c:v>15</c:v>
                </c:pt>
                <c:pt idx="427">
                  <c:v>25</c:v>
                </c:pt>
                <c:pt idx="428">
                  <c:v>20</c:v>
                </c:pt>
                <c:pt idx="429">
                  <c:v>43</c:v>
                </c:pt>
                <c:pt idx="430">
                  <c:v>18</c:v>
                </c:pt>
                <c:pt idx="431">
                  <c:v>32</c:v>
                </c:pt>
                <c:pt idx="432">
                  <c:v>28</c:v>
                </c:pt>
                <c:pt idx="433">
                  <c:v>31</c:v>
                </c:pt>
                <c:pt idx="434">
                  <c:v>60</c:v>
                </c:pt>
                <c:pt idx="435">
                  <c:v>28</c:v>
                </c:pt>
                <c:pt idx="436">
                  <c:v>10</c:v>
                </c:pt>
                <c:pt idx="437">
                  <c:v>26</c:v>
                </c:pt>
                <c:pt idx="438">
                  <c:v>16</c:v>
                </c:pt>
                <c:pt idx="439">
                  <c:v>33</c:v>
                </c:pt>
                <c:pt idx="440">
                  <c:v>18</c:v>
                </c:pt>
                <c:pt idx="441">
                  <c:v>44</c:v>
                </c:pt>
                <c:pt idx="442">
                  <c:v>15</c:v>
                </c:pt>
                <c:pt idx="443">
                  <c:v>32</c:v>
                </c:pt>
                <c:pt idx="444">
                  <c:v>9</c:v>
                </c:pt>
                <c:pt idx="445">
                  <c:v>21</c:v>
                </c:pt>
                <c:pt idx="446">
                  <c:v>34</c:v>
                </c:pt>
                <c:pt idx="447">
                  <c:v>29</c:v>
                </c:pt>
                <c:pt idx="448">
                  <c:v>27</c:v>
                </c:pt>
                <c:pt idx="449">
                  <c:v>29</c:v>
                </c:pt>
                <c:pt idx="450">
                  <c:v>15</c:v>
                </c:pt>
                <c:pt idx="451">
                  <c:v>12</c:v>
                </c:pt>
                <c:pt idx="452">
                  <c:v>10</c:v>
                </c:pt>
                <c:pt idx="453">
                  <c:v>27</c:v>
                </c:pt>
                <c:pt idx="454">
                  <c:v>10</c:v>
                </c:pt>
                <c:pt idx="455">
                  <c:v>10</c:v>
                </c:pt>
                <c:pt idx="456">
                  <c:v>78</c:v>
                </c:pt>
                <c:pt idx="457">
                  <c:v>21</c:v>
                </c:pt>
                <c:pt idx="458">
                  <c:v>35</c:v>
                </c:pt>
                <c:pt idx="459">
                  <c:v>80</c:v>
                </c:pt>
                <c:pt idx="460">
                  <c:v>34</c:v>
                </c:pt>
                <c:pt idx="461">
                  <c:v>71</c:v>
                </c:pt>
                <c:pt idx="462">
                  <c:v>41</c:v>
                </c:pt>
                <c:pt idx="463">
                  <c:v>44</c:v>
                </c:pt>
                <c:pt idx="464">
                  <c:v>43</c:v>
                </c:pt>
                <c:pt idx="465">
                  <c:v>84</c:v>
                </c:pt>
                <c:pt idx="466">
                  <c:v>38</c:v>
                </c:pt>
                <c:pt idx="467">
                  <c:v>31</c:v>
                </c:pt>
                <c:pt idx="468">
                  <c:v>83</c:v>
                </c:pt>
                <c:pt idx="469">
                  <c:v>14</c:v>
                </c:pt>
                <c:pt idx="470">
                  <c:v>24</c:v>
                </c:pt>
                <c:pt idx="471">
                  <c:v>38</c:v>
                </c:pt>
                <c:pt idx="472">
                  <c:v>26</c:v>
                </c:pt>
                <c:pt idx="473">
                  <c:v>12</c:v>
                </c:pt>
                <c:pt idx="474">
                  <c:v>52</c:v>
                </c:pt>
                <c:pt idx="475">
                  <c:v>31</c:v>
                </c:pt>
                <c:pt idx="476">
                  <c:v>37</c:v>
                </c:pt>
                <c:pt idx="477">
                  <c:v>31</c:v>
                </c:pt>
                <c:pt idx="478">
                  <c:v>18</c:v>
                </c:pt>
                <c:pt idx="479">
                  <c:v>54</c:v>
                </c:pt>
                <c:pt idx="480">
                  <c:v>31</c:v>
                </c:pt>
                <c:pt idx="481">
                  <c:v>28</c:v>
                </c:pt>
                <c:pt idx="482">
                  <c:v>31</c:v>
                </c:pt>
                <c:pt idx="483">
                  <c:v>88</c:v>
                </c:pt>
                <c:pt idx="484">
                  <c:v>80</c:v>
                </c:pt>
                <c:pt idx="485">
                  <c:v>28</c:v>
                </c:pt>
                <c:pt idx="486">
                  <c:v>49</c:v>
                </c:pt>
                <c:pt idx="487">
                  <c:v>33</c:v>
                </c:pt>
                <c:pt idx="488">
                  <c:v>62</c:v>
                </c:pt>
                <c:pt idx="489">
                  <c:v>12</c:v>
                </c:pt>
                <c:pt idx="490">
                  <c:v>25</c:v>
                </c:pt>
                <c:pt idx="491">
                  <c:v>34</c:v>
                </c:pt>
                <c:pt idx="492">
                  <c:v>44</c:v>
                </c:pt>
                <c:pt idx="493">
                  <c:v>24</c:v>
                </c:pt>
                <c:pt idx="494">
                  <c:v>21</c:v>
                </c:pt>
                <c:pt idx="495">
                  <c:v>23</c:v>
                </c:pt>
                <c:pt idx="496">
                  <c:v>26</c:v>
                </c:pt>
                <c:pt idx="497">
                  <c:v>39</c:v>
                </c:pt>
                <c:pt idx="498">
                  <c:v>22</c:v>
                </c:pt>
                <c:pt idx="499">
                  <c:v>35</c:v>
                </c:pt>
                <c:pt idx="500">
                  <c:v>33</c:v>
                </c:pt>
                <c:pt idx="501">
                  <c:v>72</c:v>
                </c:pt>
                <c:pt idx="502">
                  <c:v>35</c:v>
                </c:pt>
                <c:pt idx="503">
                  <c:v>68</c:v>
                </c:pt>
                <c:pt idx="504">
                  <c:v>26</c:v>
                </c:pt>
                <c:pt idx="505">
                  <c:v>32</c:v>
                </c:pt>
                <c:pt idx="506">
                  <c:v>22</c:v>
                </c:pt>
                <c:pt idx="507">
                  <c:v>47</c:v>
                </c:pt>
                <c:pt idx="508">
                  <c:v>67</c:v>
                </c:pt>
                <c:pt idx="509">
                  <c:v>76</c:v>
                </c:pt>
                <c:pt idx="510">
                  <c:v>25</c:v>
                </c:pt>
                <c:pt idx="511">
                  <c:v>23</c:v>
                </c:pt>
                <c:pt idx="512">
                  <c:v>32</c:v>
                </c:pt>
                <c:pt idx="513">
                  <c:v>52</c:v>
                </c:pt>
                <c:pt idx="514">
                  <c:v>36</c:v>
                </c:pt>
                <c:pt idx="515">
                  <c:v>20</c:v>
                </c:pt>
                <c:pt idx="516">
                  <c:v>47</c:v>
                </c:pt>
                <c:pt idx="517">
                  <c:v>99</c:v>
                </c:pt>
                <c:pt idx="518">
                  <c:v>31</c:v>
                </c:pt>
                <c:pt idx="519">
                  <c:v>44</c:v>
                </c:pt>
                <c:pt idx="520">
                  <c:v>43</c:v>
                </c:pt>
                <c:pt idx="521">
                  <c:v>96</c:v>
                </c:pt>
                <c:pt idx="522">
                  <c:v>18</c:v>
                </c:pt>
                <c:pt idx="523">
                  <c:v>18</c:v>
                </c:pt>
                <c:pt idx="524">
                  <c:v>28</c:v>
                </c:pt>
                <c:pt idx="525">
                  <c:v>22</c:v>
                </c:pt>
                <c:pt idx="526">
                  <c:v>38</c:v>
                </c:pt>
                <c:pt idx="527">
                  <c:v>37</c:v>
                </c:pt>
                <c:pt idx="528">
                  <c:v>24</c:v>
                </c:pt>
                <c:pt idx="529">
                  <c:v>36</c:v>
                </c:pt>
                <c:pt idx="530">
                  <c:v>45</c:v>
                </c:pt>
                <c:pt idx="531">
                  <c:v>23</c:v>
                </c:pt>
                <c:pt idx="532">
                  <c:v>38</c:v>
                </c:pt>
                <c:pt idx="533">
                  <c:v>29</c:v>
                </c:pt>
                <c:pt idx="534">
                  <c:v>19</c:v>
                </c:pt>
                <c:pt idx="535">
                  <c:v>35</c:v>
                </c:pt>
                <c:pt idx="536">
                  <c:v>29</c:v>
                </c:pt>
                <c:pt idx="537">
                  <c:v>19</c:v>
                </c:pt>
                <c:pt idx="538">
                  <c:v>28</c:v>
                </c:pt>
                <c:pt idx="539">
                  <c:v>15</c:v>
                </c:pt>
                <c:pt idx="540">
                  <c:v>71</c:v>
                </c:pt>
                <c:pt idx="541">
                  <c:v>26</c:v>
                </c:pt>
                <c:pt idx="542">
                  <c:v>30</c:v>
                </c:pt>
                <c:pt idx="543">
                  <c:v>63</c:v>
                </c:pt>
                <c:pt idx="544">
                  <c:v>26</c:v>
                </c:pt>
                <c:pt idx="545">
                  <c:v>12</c:v>
                </c:pt>
                <c:pt idx="546">
                  <c:v>85</c:v>
                </c:pt>
                <c:pt idx="547">
                  <c:v>19</c:v>
                </c:pt>
                <c:pt idx="548">
                  <c:v>12</c:v>
                </c:pt>
                <c:pt idx="549">
                  <c:v>29</c:v>
                </c:pt>
                <c:pt idx="550">
                  <c:v>20</c:v>
                </c:pt>
                <c:pt idx="551">
                  <c:v>15</c:v>
                </c:pt>
                <c:pt idx="552">
                  <c:v>29</c:v>
                </c:pt>
                <c:pt idx="553">
                  <c:v>17</c:v>
                </c:pt>
                <c:pt idx="554">
                  <c:v>44</c:v>
                </c:pt>
                <c:pt idx="555">
                  <c:v>41</c:v>
                </c:pt>
                <c:pt idx="556">
                  <c:v>42</c:v>
                </c:pt>
                <c:pt idx="557">
                  <c:v>24</c:v>
                </c:pt>
                <c:pt idx="558">
                  <c:v>31</c:v>
                </c:pt>
                <c:pt idx="559">
                  <c:v>51</c:v>
                </c:pt>
                <c:pt idx="560">
                  <c:v>39</c:v>
                </c:pt>
                <c:pt idx="561">
                  <c:v>17</c:v>
                </c:pt>
                <c:pt idx="562">
                  <c:v>16</c:v>
                </c:pt>
                <c:pt idx="563">
                  <c:v>23</c:v>
                </c:pt>
                <c:pt idx="564">
                  <c:v>24</c:v>
                </c:pt>
                <c:pt idx="565">
                  <c:v>24</c:v>
                </c:pt>
                <c:pt idx="566">
                  <c:v>37</c:v>
                </c:pt>
                <c:pt idx="567">
                  <c:v>18</c:v>
                </c:pt>
                <c:pt idx="568">
                  <c:v>55</c:v>
                </c:pt>
                <c:pt idx="569">
                  <c:v>19</c:v>
                </c:pt>
                <c:pt idx="570">
                  <c:v>27</c:v>
                </c:pt>
                <c:pt idx="571">
                  <c:v>45</c:v>
                </c:pt>
                <c:pt idx="572">
                  <c:v>44</c:v>
                </c:pt>
                <c:pt idx="573">
                  <c:v>12</c:v>
                </c:pt>
                <c:pt idx="574">
                  <c:v>29</c:v>
                </c:pt>
                <c:pt idx="575">
                  <c:v>11</c:v>
                </c:pt>
                <c:pt idx="576">
                  <c:v>11</c:v>
                </c:pt>
                <c:pt idx="577">
                  <c:v>20</c:v>
                </c:pt>
                <c:pt idx="578">
                  <c:v>14</c:v>
                </c:pt>
                <c:pt idx="579">
                  <c:v>12</c:v>
                </c:pt>
                <c:pt idx="580">
                  <c:v>12</c:v>
                </c:pt>
                <c:pt idx="581">
                  <c:v>8</c:v>
                </c:pt>
                <c:pt idx="582">
                  <c:v>9</c:v>
                </c:pt>
                <c:pt idx="583">
                  <c:v>10</c:v>
                </c:pt>
                <c:pt idx="584">
                  <c:v>36</c:v>
                </c:pt>
                <c:pt idx="585">
                  <c:v>15</c:v>
                </c:pt>
                <c:pt idx="586">
                  <c:v>15</c:v>
                </c:pt>
                <c:pt idx="587">
                  <c:v>15</c:v>
                </c:pt>
                <c:pt idx="588">
                  <c:v>26</c:v>
                </c:pt>
                <c:pt idx="589">
                  <c:v>21</c:v>
                </c:pt>
                <c:pt idx="590">
                  <c:v>7</c:v>
                </c:pt>
                <c:pt idx="591">
                  <c:v>8</c:v>
                </c:pt>
                <c:pt idx="592">
                  <c:v>6</c:v>
                </c:pt>
                <c:pt idx="593">
                  <c:v>11</c:v>
                </c:pt>
                <c:pt idx="594">
                  <c:v>10</c:v>
                </c:pt>
                <c:pt idx="595">
                  <c:v>11</c:v>
                </c:pt>
                <c:pt idx="596">
                  <c:v>15</c:v>
                </c:pt>
                <c:pt idx="597">
                  <c:v>15</c:v>
                </c:pt>
                <c:pt idx="598">
                  <c:v>13</c:v>
                </c:pt>
                <c:pt idx="599">
                  <c:v>17</c:v>
                </c:pt>
                <c:pt idx="600">
                  <c:v>10</c:v>
                </c:pt>
                <c:pt idx="601">
                  <c:v>10</c:v>
                </c:pt>
                <c:pt idx="602">
                  <c:v>11</c:v>
                </c:pt>
                <c:pt idx="603">
                  <c:v>14</c:v>
                </c:pt>
                <c:pt idx="604">
                  <c:v>16</c:v>
                </c:pt>
                <c:pt idx="605">
                  <c:v>6</c:v>
                </c:pt>
                <c:pt idx="606">
                  <c:v>12</c:v>
                </c:pt>
                <c:pt idx="607">
                  <c:v>10</c:v>
                </c:pt>
                <c:pt idx="608">
                  <c:v>16</c:v>
                </c:pt>
                <c:pt idx="609">
                  <c:v>21</c:v>
                </c:pt>
                <c:pt idx="610">
                  <c:v>13</c:v>
                </c:pt>
                <c:pt idx="611">
                  <c:v>11</c:v>
                </c:pt>
                <c:pt idx="612">
                  <c:v>19</c:v>
                </c:pt>
                <c:pt idx="613">
                  <c:v>16</c:v>
                </c:pt>
                <c:pt idx="614">
                  <c:v>13</c:v>
                </c:pt>
                <c:pt idx="615">
                  <c:v>17</c:v>
                </c:pt>
                <c:pt idx="616">
                  <c:v>20</c:v>
                </c:pt>
                <c:pt idx="617">
                  <c:v>11</c:v>
                </c:pt>
                <c:pt idx="618">
                  <c:v>9</c:v>
                </c:pt>
                <c:pt idx="619">
                  <c:v>9</c:v>
                </c:pt>
                <c:pt idx="620">
                  <c:v>19</c:v>
                </c:pt>
                <c:pt idx="621">
                  <c:v>11</c:v>
                </c:pt>
                <c:pt idx="622">
                  <c:v>17</c:v>
                </c:pt>
                <c:pt idx="623">
                  <c:v>9</c:v>
                </c:pt>
                <c:pt idx="624">
                  <c:v>13</c:v>
                </c:pt>
                <c:pt idx="625">
                  <c:v>16</c:v>
                </c:pt>
                <c:pt idx="626">
                  <c:v>10</c:v>
                </c:pt>
                <c:pt idx="627">
                  <c:v>10</c:v>
                </c:pt>
                <c:pt idx="628">
                  <c:v>8</c:v>
                </c:pt>
                <c:pt idx="629">
                  <c:v>18</c:v>
                </c:pt>
                <c:pt idx="630">
                  <c:v>12</c:v>
                </c:pt>
                <c:pt idx="631">
                  <c:v>8</c:v>
                </c:pt>
                <c:pt idx="632">
                  <c:v>11</c:v>
                </c:pt>
                <c:pt idx="633">
                  <c:v>9</c:v>
                </c:pt>
                <c:pt idx="634">
                  <c:v>13</c:v>
                </c:pt>
                <c:pt idx="635">
                  <c:v>15</c:v>
                </c:pt>
              </c:numCache>
            </c:numRef>
          </c:bubbleSize>
        </c:ser>
        <c:ser>
          <c:idx val="2"/>
          <c:order val="2"/>
          <c:tx>
            <c:v>For-Profit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FP!$C$2:$C$57</c:f>
              <c:numCache>
                <c:formatCode>General</c:formatCode>
                <c:ptCount val="56"/>
                <c:pt idx="0">
                  <c:v>39.1</c:v>
                </c:pt>
                <c:pt idx="1">
                  <c:v>33.6</c:v>
                </c:pt>
                <c:pt idx="2">
                  <c:v>41.9</c:v>
                </c:pt>
                <c:pt idx="3">
                  <c:v>12.2</c:v>
                </c:pt>
                <c:pt idx="4">
                  <c:v>6.4</c:v>
                </c:pt>
                <c:pt idx="5">
                  <c:v>29.9</c:v>
                </c:pt>
                <c:pt idx="6">
                  <c:v>19</c:v>
                </c:pt>
                <c:pt idx="7">
                  <c:v>30.3</c:v>
                </c:pt>
                <c:pt idx="8">
                  <c:v>28.5</c:v>
                </c:pt>
                <c:pt idx="9">
                  <c:v>18.7</c:v>
                </c:pt>
                <c:pt idx="10">
                  <c:v>22.3</c:v>
                </c:pt>
                <c:pt idx="11">
                  <c:v>33.1</c:v>
                </c:pt>
                <c:pt idx="12">
                  <c:v>29.4</c:v>
                </c:pt>
                <c:pt idx="13">
                  <c:v>37.4</c:v>
                </c:pt>
                <c:pt idx="14">
                  <c:v>40.6</c:v>
                </c:pt>
                <c:pt idx="15">
                  <c:v>77.599999999999994</c:v>
                </c:pt>
                <c:pt idx="16">
                  <c:v>35.1</c:v>
                </c:pt>
                <c:pt idx="17">
                  <c:v>47.4</c:v>
                </c:pt>
                <c:pt idx="18">
                  <c:v>20.7</c:v>
                </c:pt>
                <c:pt idx="19">
                  <c:v>35.200000000000003</c:v>
                </c:pt>
                <c:pt idx="20">
                  <c:v>25.3</c:v>
                </c:pt>
                <c:pt idx="21">
                  <c:v>34.4</c:v>
                </c:pt>
                <c:pt idx="22">
                  <c:v>4.2</c:v>
                </c:pt>
                <c:pt idx="23">
                  <c:v>7.6</c:v>
                </c:pt>
                <c:pt idx="24">
                  <c:v>24.5</c:v>
                </c:pt>
                <c:pt idx="25">
                  <c:v>12.3</c:v>
                </c:pt>
                <c:pt idx="26">
                  <c:v>14.4</c:v>
                </c:pt>
                <c:pt idx="27">
                  <c:v>31.2</c:v>
                </c:pt>
                <c:pt idx="28">
                  <c:v>11.2</c:v>
                </c:pt>
                <c:pt idx="29">
                  <c:v>24.1</c:v>
                </c:pt>
                <c:pt idx="30">
                  <c:v>15.9</c:v>
                </c:pt>
                <c:pt idx="31">
                  <c:v>14.5</c:v>
                </c:pt>
                <c:pt idx="32">
                  <c:v>19.8</c:v>
                </c:pt>
                <c:pt idx="33">
                  <c:v>17</c:v>
                </c:pt>
                <c:pt idx="34">
                  <c:v>17</c:v>
                </c:pt>
                <c:pt idx="35">
                  <c:v>20.6</c:v>
                </c:pt>
                <c:pt idx="36">
                  <c:v>16.8</c:v>
                </c:pt>
                <c:pt idx="37">
                  <c:v>16.899999999999999</c:v>
                </c:pt>
                <c:pt idx="38">
                  <c:v>15.5</c:v>
                </c:pt>
                <c:pt idx="39">
                  <c:v>41.7</c:v>
                </c:pt>
                <c:pt idx="40">
                  <c:v>14</c:v>
                </c:pt>
                <c:pt idx="41">
                  <c:v>10.200000000000001</c:v>
                </c:pt>
                <c:pt idx="42">
                  <c:v>8.8000000000000007</c:v>
                </c:pt>
                <c:pt idx="43">
                  <c:v>31.3</c:v>
                </c:pt>
                <c:pt idx="44">
                  <c:v>9.5</c:v>
                </c:pt>
                <c:pt idx="45">
                  <c:v>32</c:v>
                </c:pt>
                <c:pt idx="46">
                  <c:v>19.100000000000001</c:v>
                </c:pt>
                <c:pt idx="47">
                  <c:v>28.6</c:v>
                </c:pt>
                <c:pt idx="48">
                  <c:v>29.6</c:v>
                </c:pt>
                <c:pt idx="49">
                  <c:v>21.3</c:v>
                </c:pt>
                <c:pt idx="50">
                  <c:v>30.8</c:v>
                </c:pt>
                <c:pt idx="51">
                  <c:v>16.7</c:v>
                </c:pt>
                <c:pt idx="52">
                  <c:v>7</c:v>
                </c:pt>
                <c:pt idx="53">
                  <c:v>45.1</c:v>
                </c:pt>
                <c:pt idx="54">
                  <c:v>79</c:v>
                </c:pt>
                <c:pt idx="55">
                  <c:v>8.1</c:v>
                </c:pt>
              </c:numCache>
            </c:numRef>
          </c:xVal>
          <c:yVal>
            <c:numRef>
              <c:f>FP!$B$2:$B$57</c:f>
              <c:numCache>
                <c:formatCode>General</c:formatCode>
                <c:ptCount val="56"/>
                <c:pt idx="0">
                  <c:v>43033</c:v>
                </c:pt>
                <c:pt idx="1">
                  <c:v>27702</c:v>
                </c:pt>
                <c:pt idx="2">
                  <c:v>26690</c:v>
                </c:pt>
                <c:pt idx="3">
                  <c:v>24000</c:v>
                </c:pt>
                <c:pt idx="4">
                  <c:v>23398</c:v>
                </c:pt>
                <c:pt idx="5">
                  <c:v>23721</c:v>
                </c:pt>
                <c:pt idx="6">
                  <c:v>20431</c:v>
                </c:pt>
                <c:pt idx="7">
                  <c:v>19893</c:v>
                </c:pt>
                <c:pt idx="8">
                  <c:v>20850</c:v>
                </c:pt>
                <c:pt idx="9">
                  <c:v>29222</c:v>
                </c:pt>
                <c:pt idx="10">
                  <c:v>25331</c:v>
                </c:pt>
                <c:pt idx="11">
                  <c:v>24683</c:v>
                </c:pt>
                <c:pt idx="12">
                  <c:v>19955</c:v>
                </c:pt>
                <c:pt idx="13">
                  <c:v>25513</c:v>
                </c:pt>
                <c:pt idx="14">
                  <c:v>14638</c:v>
                </c:pt>
                <c:pt idx="15">
                  <c:v>13058</c:v>
                </c:pt>
                <c:pt idx="16">
                  <c:v>22458</c:v>
                </c:pt>
                <c:pt idx="17">
                  <c:v>17230</c:v>
                </c:pt>
                <c:pt idx="18">
                  <c:v>25233</c:v>
                </c:pt>
                <c:pt idx="19">
                  <c:v>15494</c:v>
                </c:pt>
                <c:pt idx="20">
                  <c:v>22762</c:v>
                </c:pt>
                <c:pt idx="21">
                  <c:v>29845</c:v>
                </c:pt>
                <c:pt idx="22">
                  <c:v>25071</c:v>
                </c:pt>
                <c:pt idx="23">
                  <c:v>26514</c:v>
                </c:pt>
                <c:pt idx="24">
                  <c:v>24026</c:v>
                </c:pt>
                <c:pt idx="25">
                  <c:v>24091</c:v>
                </c:pt>
                <c:pt idx="26">
                  <c:v>23752</c:v>
                </c:pt>
                <c:pt idx="27">
                  <c:v>22220</c:v>
                </c:pt>
                <c:pt idx="28">
                  <c:v>26698</c:v>
                </c:pt>
                <c:pt idx="29">
                  <c:v>22763</c:v>
                </c:pt>
                <c:pt idx="30">
                  <c:v>22138</c:v>
                </c:pt>
                <c:pt idx="31">
                  <c:v>25727</c:v>
                </c:pt>
                <c:pt idx="32">
                  <c:v>25924</c:v>
                </c:pt>
                <c:pt idx="33">
                  <c:v>23674</c:v>
                </c:pt>
                <c:pt idx="34">
                  <c:v>23935</c:v>
                </c:pt>
                <c:pt idx="35">
                  <c:v>23368</c:v>
                </c:pt>
                <c:pt idx="36">
                  <c:v>24630</c:v>
                </c:pt>
                <c:pt idx="37">
                  <c:v>23912</c:v>
                </c:pt>
                <c:pt idx="38">
                  <c:v>24170</c:v>
                </c:pt>
                <c:pt idx="39">
                  <c:v>21994</c:v>
                </c:pt>
                <c:pt idx="40">
                  <c:v>24258</c:v>
                </c:pt>
                <c:pt idx="41">
                  <c:v>26480</c:v>
                </c:pt>
                <c:pt idx="42">
                  <c:v>27537</c:v>
                </c:pt>
                <c:pt idx="43">
                  <c:v>24816</c:v>
                </c:pt>
                <c:pt idx="44">
                  <c:v>24193</c:v>
                </c:pt>
                <c:pt idx="45">
                  <c:v>21911</c:v>
                </c:pt>
                <c:pt idx="46">
                  <c:v>25236</c:v>
                </c:pt>
                <c:pt idx="47">
                  <c:v>26319</c:v>
                </c:pt>
                <c:pt idx="48">
                  <c:v>26151</c:v>
                </c:pt>
                <c:pt idx="49">
                  <c:v>22622</c:v>
                </c:pt>
                <c:pt idx="50">
                  <c:v>26949</c:v>
                </c:pt>
                <c:pt idx="51">
                  <c:v>23884</c:v>
                </c:pt>
                <c:pt idx="52">
                  <c:v>29082</c:v>
                </c:pt>
                <c:pt idx="53">
                  <c:v>45980</c:v>
                </c:pt>
                <c:pt idx="54">
                  <c:v>14656</c:v>
                </c:pt>
                <c:pt idx="55">
                  <c:v>7266</c:v>
                </c:pt>
              </c:numCache>
            </c:numRef>
          </c:yVal>
          <c:bubbleSize>
            <c:numRef>
              <c:f>FP!$D$2:$D$57</c:f>
              <c:numCache>
                <c:formatCode>General</c:formatCode>
                <c:ptCount val="56"/>
                <c:pt idx="0">
                  <c:v>56</c:v>
                </c:pt>
                <c:pt idx="1">
                  <c:v>57</c:v>
                </c:pt>
                <c:pt idx="2">
                  <c:v>40</c:v>
                </c:pt>
                <c:pt idx="3">
                  <c:v>55</c:v>
                </c:pt>
                <c:pt idx="4">
                  <c:v>30</c:v>
                </c:pt>
                <c:pt idx="5">
                  <c:v>65</c:v>
                </c:pt>
                <c:pt idx="6">
                  <c:v>48</c:v>
                </c:pt>
                <c:pt idx="7">
                  <c:v>49</c:v>
                </c:pt>
                <c:pt idx="8">
                  <c:v>47</c:v>
                </c:pt>
                <c:pt idx="9">
                  <c:v>41</c:v>
                </c:pt>
                <c:pt idx="10">
                  <c:v>70</c:v>
                </c:pt>
                <c:pt idx="11">
                  <c:v>68</c:v>
                </c:pt>
                <c:pt idx="12">
                  <c:v>61</c:v>
                </c:pt>
                <c:pt idx="13">
                  <c:v>58</c:v>
                </c:pt>
                <c:pt idx="14">
                  <c:v>37</c:v>
                </c:pt>
                <c:pt idx="15">
                  <c:v>61</c:v>
                </c:pt>
                <c:pt idx="16">
                  <c:v>60</c:v>
                </c:pt>
                <c:pt idx="17">
                  <c:v>55</c:v>
                </c:pt>
                <c:pt idx="18">
                  <c:v>66</c:v>
                </c:pt>
                <c:pt idx="19">
                  <c:v>60</c:v>
                </c:pt>
                <c:pt idx="20">
                  <c:v>31</c:v>
                </c:pt>
                <c:pt idx="21">
                  <c:v>30</c:v>
                </c:pt>
                <c:pt idx="22">
                  <c:v>68</c:v>
                </c:pt>
                <c:pt idx="23">
                  <c:v>55</c:v>
                </c:pt>
                <c:pt idx="24">
                  <c:v>44</c:v>
                </c:pt>
                <c:pt idx="25">
                  <c:v>60</c:v>
                </c:pt>
                <c:pt idx="26">
                  <c:v>50</c:v>
                </c:pt>
                <c:pt idx="27">
                  <c:v>64</c:v>
                </c:pt>
                <c:pt idx="28">
                  <c:v>57</c:v>
                </c:pt>
                <c:pt idx="29">
                  <c:v>55</c:v>
                </c:pt>
                <c:pt idx="30">
                  <c:v>52</c:v>
                </c:pt>
                <c:pt idx="31">
                  <c:v>57</c:v>
                </c:pt>
                <c:pt idx="32">
                  <c:v>57</c:v>
                </c:pt>
                <c:pt idx="33">
                  <c:v>64</c:v>
                </c:pt>
                <c:pt idx="34">
                  <c:v>60</c:v>
                </c:pt>
                <c:pt idx="35">
                  <c:v>62</c:v>
                </c:pt>
                <c:pt idx="36">
                  <c:v>56</c:v>
                </c:pt>
                <c:pt idx="37">
                  <c:v>64</c:v>
                </c:pt>
                <c:pt idx="38">
                  <c:v>55</c:v>
                </c:pt>
                <c:pt idx="39">
                  <c:v>66</c:v>
                </c:pt>
                <c:pt idx="40">
                  <c:v>70</c:v>
                </c:pt>
                <c:pt idx="41">
                  <c:v>74</c:v>
                </c:pt>
                <c:pt idx="42">
                  <c:v>60</c:v>
                </c:pt>
                <c:pt idx="43">
                  <c:v>70</c:v>
                </c:pt>
                <c:pt idx="44">
                  <c:v>68</c:v>
                </c:pt>
                <c:pt idx="45">
                  <c:v>69</c:v>
                </c:pt>
                <c:pt idx="46">
                  <c:v>54</c:v>
                </c:pt>
                <c:pt idx="47">
                  <c:v>45</c:v>
                </c:pt>
                <c:pt idx="48">
                  <c:v>44</c:v>
                </c:pt>
                <c:pt idx="49">
                  <c:v>67</c:v>
                </c:pt>
                <c:pt idx="50">
                  <c:v>52</c:v>
                </c:pt>
                <c:pt idx="51">
                  <c:v>81</c:v>
                </c:pt>
                <c:pt idx="52">
                  <c:v>58</c:v>
                </c:pt>
                <c:pt idx="53">
                  <c:v>64</c:v>
                </c:pt>
                <c:pt idx="54">
                  <c:v>16</c:v>
                </c:pt>
                <c:pt idx="55">
                  <c:v>34</c:v>
                </c:pt>
              </c:numCache>
            </c:numRef>
          </c:bubbleSize>
        </c:ser>
        <c:ser>
          <c:idx val="3"/>
          <c:order val="3"/>
          <c:tx>
            <c:v>Top-ranked Private</c:v>
          </c:tx>
          <c:spPr>
            <a:solidFill>
              <a:schemeClr val="accent6">
                <a:lumMod val="60000"/>
                <a:lumOff val="40000"/>
              </a:scheme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'Top Ranked Privates'!$C$2:$C$64</c:f>
              <c:numCache>
                <c:formatCode>General</c:formatCode>
                <c:ptCount val="63"/>
                <c:pt idx="0">
                  <c:v>74</c:v>
                </c:pt>
                <c:pt idx="1">
                  <c:v>64.3</c:v>
                </c:pt>
                <c:pt idx="2">
                  <c:v>80.5</c:v>
                </c:pt>
                <c:pt idx="3">
                  <c:v>74.400000000000006</c:v>
                </c:pt>
                <c:pt idx="4">
                  <c:v>70.5</c:v>
                </c:pt>
                <c:pt idx="5">
                  <c:v>87.8</c:v>
                </c:pt>
                <c:pt idx="6">
                  <c:v>75</c:v>
                </c:pt>
                <c:pt idx="7">
                  <c:v>97.9</c:v>
                </c:pt>
                <c:pt idx="8">
                  <c:v>77.2</c:v>
                </c:pt>
                <c:pt idx="9">
                  <c:v>72.099999999999994</c:v>
                </c:pt>
                <c:pt idx="10">
                  <c:v>81.2</c:v>
                </c:pt>
                <c:pt idx="11">
                  <c:v>62</c:v>
                </c:pt>
                <c:pt idx="12">
                  <c:v>79.5</c:v>
                </c:pt>
                <c:pt idx="13">
                  <c:v>90.3</c:v>
                </c:pt>
                <c:pt idx="14">
                  <c:v>91.5</c:v>
                </c:pt>
                <c:pt idx="15">
                  <c:v>65.599999999999994</c:v>
                </c:pt>
                <c:pt idx="16">
                  <c:v>67.7</c:v>
                </c:pt>
                <c:pt idx="17">
                  <c:v>95.2</c:v>
                </c:pt>
                <c:pt idx="18">
                  <c:v>96</c:v>
                </c:pt>
                <c:pt idx="19">
                  <c:v>73.400000000000006</c:v>
                </c:pt>
                <c:pt idx="20">
                  <c:v>90.6</c:v>
                </c:pt>
                <c:pt idx="21">
                  <c:v>91.3</c:v>
                </c:pt>
                <c:pt idx="22">
                  <c:v>82.2</c:v>
                </c:pt>
                <c:pt idx="23">
                  <c:v>87</c:v>
                </c:pt>
                <c:pt idx="24">
                  <c:v>78</c:v>
                </c:pt>
                <c:pt idx="25">
                  <c:v>97.9</c:v>
                </c:pt>
                <c:pt idx="26">
                  <c:v>91.4</c:v>
                </c:pt>
                <c:pt idx="27">
                  <c:v>75.3</c:v>
                </c:pt>
                <c:pt idx="28">
                  <c:v>90.8</c:v>
                </c:pt>
                <c:pt idx="29">
                  <c:v>79.599999999999994</c:v>
                </c:pt>
                <c:pt idx="30">
                  <c:v>71.900000000000006</c:v>
                </c:pt>
                <c:pt idx="31">
                  <c:v>73.2</c:v>
                </c:pt>
                <c:pt idx="32">
                  <c:v>93.3</c:v>
                </c:pt>
                <c:pt idx="33">
                  <c:v>94.2</c:v>
                </c:pt>
                <c:pt idx="34">
                  <c:v>96.7</c:v>
                </c:pt>
                <c:pt idx="35">
                  <c:v>74.400000000000006</c:v>
                </c:pt>
                <c:pt idx="36">
                  <c:v>69.599999999999994</c:v>
                </c:pt>
                <c:pt idx="37">
                  <c:v>93.7</c:v>
                </c:pt>
                <c:pt idx="38">
                  <c:v>91.9</c:v>
                </c:pt>
                <c:pt idx="39">
                  <c:v>79.2</c:v>
                </c:pt>
                <c:pt idx="40">
                  <c:v>84.8</c:v>
                </c:pt>
                <c:pt idx="41">
                  <c:v>82.3</c:v>
                </c:pt>
                <c:pt idx="42">
                  <c:v>80.3</c:v>
                </c:pt>
                <c:pt idx="43">
                  <c:v>83.4</c:v>
                </c:pt>
                <c:pt idx="44">
                  <c:v>77.8</c:v>
                </c:pt>
                <c:pt idx="45">
                  <c:v>94.6</c:v>
                </c:pt>
                <c:pt idx="46">
                  <c:v>90.2</c:v>
                </c:pt>
                <c:pt idx="47">
                  <c:v>80.400000000000006</c:v>
                </c:pt>
                <c:pt idx="48">
                  <c:v>77.5</c:v>
                </c:pt>
                <c:pt idx="49">
                  <c:v>62.4</c:v>
                </c:pt>
                <c:pt idx="50">
                  <c:v>84.5</c:v>
                </c:pt>
                <c:pt idx="51">
                  <c:v>66.099999999999994</c:v>
                </c:pt>
                <c:pt idx="52">
                  <c:v>74</c:v>
                </c:pt>
                <c:pt idx="53">
                  <c:v>86.2</c:v>
                </c:pt>
                <c:pt idx="54">
                  <c:v>95</c:v>
                </c:pt>
                <c:pt idx="55">
                  <c:v>90.7</c:v>
                </c:pt>
                <c:pt idx="56">
                  <c:v>70.3</c:v>
                </c:pt>
                <c:pt idx="57">
                  <c:v>93.4</c:v>
                </c:pt>
                <c:pt idx="58">
                  <c:v>76.7</c:v>
                </c:pt>
                <c:pt idx="59">
                  <c:v>73.900000000000006</c:v>
                </c:pt>
                <c:pt idx="60">
                  <c:v>76.599999999999994</c:v>
                </c:pt>
                <c:pt idx="61">
                  <c:v>79.900000000000006</c:v>
                </c:pt>
                <c:pt idx="62">
                  <c:v>94.9</c:v>
                </c:pt>
              </c:numCache>
            </c:numRef>
          </c:xVal>
          <c:yVal>
            <c:numRef>
              <c:f>'Top Ranked Privates'!$B$2:$B$64</c:f>
              <c:numCache>
                <c:formatCode>General</c:formatCode>
                <c:ptCount val="63"/>
                <c:pt idx="0">
                  <c:v>12825</c:v>
                </c:pt>
                <c:pt idx="1">
                  <c:v>13221</c:v>
                </c:pt>
                <c:pt idx="2">
                  <c:v>11931</c:v>
                </c:pt>
                <c:pt idx="3">
                  <c:v>14087</c:v>
                </c:pt>
                <c:pt idx="4">
                  <c:v>37432</c:v>
                </c:pt>
                <c:pt idx="5">
                  <c:v>13520</c:v>
                </c:pt>
                <c:pt idx="6">
                  <c:v>23277</c:v>
                </c:pt>
                <c:pt idx="7">
                  <c:v>6516</c:v>
                </c:pt>
                <c:pt idx="8">
                  <c:v>32461</c:v>
                </c:pt>
                <c:pt idx="9">
                  <c:v>27508</c:v>
                </c:pt>
                <c:pt idx="10">
                  <c:v>16739</c:v>
                </c:pt>
                <c:pt idx="11">
                  <c:v>18286</c:v>
                </c:pt>
                <c:pt idx="12">
                  <c:v>17402</c:v>
                </c:pt>
                <c:pt idx="13">
                  <c:v>13091</c:v>
                </c:pt>
                <c:pt idx="14">
                  <c:v>6788</c:v>
                </c:pt>
                <c:pt idx="15">
                  <c:v>12458</c:v>
                </c:pt>
                <c:pt idx="16">
                  <c:v>20623</c:v>
                </c:pt>
                <c:pt idx="17">
                  <c:v>12783</c:v>
                </c:pt>
                <c:pt idx="18">
                  <c:v>7267</c:v>
                </c:pt>
                <c:pt idx="19">
                  <c:v>16222</c:v>
                </c:pt>
                <c:pt idx="20">
                  <c:v>13688</c:v>
                </c:pt>
                <c:pt idx="21">
                  <c:v>13061</c:v>
                </c:pt>
                <c:pt idx="22">
                  <c:v>19694</c:v>
                </c:pt>
                <c:pt idx="23">
                  <c:v>11154</c:v>
                </c:pt>
                <c:pt idx="24">
                  <c:v>15411</c:v>
                </c:pt>
                <c:pt idx="25">
                  <c:v>2170</c:v>
                </c:pt>
                <c:pt idx="26">
                  <c:v>3400</c:v>
                </c:pt>
                <c:pt idx="27">
                  <c:v>19820</c:v>
                </c:pt>
                <c:pt idx="28">
                  <c:v>9168</c:v>
                </c:pt>
                <c:pt idx="29">
                  <c:v>22413</c:v>
                </c:pt>
                <c:pt idx="30">
                  <c:v>16282</c:v>
                </c:pt>
                <c:pt idx="31">
                  <c:v>21076</c:v>
                </c:pt>
                <c:pt idx="32">
                  <c:v>18549</c:v>
                </c:pt>
                <c:pt idx="33">
                  <c:v>4007</c:v>
                </c:pt>
                <c:pt idx="34">
                  <c:v>3110</c:v>
                </c:pt>
                <c:pt idx="35">
                  <c:v>17474</c:v>
                </c:pt>
                <c:pt idx="36">
                  <c:v>33310</c:v>
                </c:pt>
                <c:pt idx="37">
                  <c:v>4870</c:v>
                </c:pt>
                <c:pt idx="38">
                  <c:v>10366</c:v>
                </c:pt>
                <c:pt idx="39">
                  <c:v>18746</c:v>
                </c:pt>
                <c:pt idx="40">
                  <c:v>19612</c:v>
                </c:pt>
                <c:pt idx="41">
                  <c:v>16547</c:v>
                </c:pt>
                <c:pt idx="42">
                  <c:v>12424</c:v>
                </c:pt>
                <c:pt idx="43">
                  <c:v>13168</c:v>
                </c:pt>
                <c:pt idx="44">
                  <c:v>16668</c:v>
                </c:pt>
                <c:pt idx="45">
                  <c:v>9220</c:v>
                </c:pt>
                <c:pt idx="46">
                  <c:v>22459</c:v>
                </c:pt>
                <c:pt idx="47">
                  <c:v>15153</c:v>
                </c:pt>
                <c:pt idx="48">
                  <c:v>14678</c:v>
                </c:pt>
                <c:pt idx="49">
                  <c:v>18122</c:v>
                </c:pt>
                <c:pt idx="50">
                  <c:v>20037</c:v>
                </c:pt>
                <c:pt idx="51">
                  <c:v>33888</c:v>
                </c:pt>
                <c:pt idx="52">
                  <c:v>15944</c:v>
                </c:pt>
                <c:pt idx="53">
                  <c:v>11509</c:v>
                </c:pt>
                <c:pt idx="54">
                  <c:v>6704</c:v>
                </c:pt>
                <c:pt idx="55">
                  <c:v>3099</c:v>
                </c:pt>
                <c:pt idx="56">
                  <c:v>19464</c:v>
                </c:pt>
                <c:pt idx="57">
                  <c:v>3008</c:v>
                </c:pt>
                <c:pt idx="58">
                  <c:v>14573</c:v>
                </c:pt>
                <c:pt idx="59">
                  <c:v>16473</c:v>
                </c:pt>
                <c:pt idx="60">
                  <c:v>7247</c:v>
                </c:pt>
                <c:pt idx="61">
                  <c:v>14892</c:v>
                </c:pt>
                <c:pt idx="62">
                  <c:v>3120</c:v>
                </c:pt>
              </c:numCache>
            </c:numRef>
          </c:yVal>
          <c:bubbleSize>
            <c:numRef>
              <c:f>'Top Ranked Privates'!$D$2:$D$64</c:f>
              <c:numCache>
                <c:formatCode>General</c:formatCode>
                <c:ptCount val="63"/>
                <c:pt idx="0">
                  <c:v>12</c:v>
                </c:pt>
                <c:pt idx="1">
                  <c:v>29</c:v>
                </c:pt>
                <c:pt idx="2">
                  <c:v>11</c:v>
                </c:pt>
                <c:pt idx="3">
                  <c:v>11</c:v>
                </c:pt>
                <c:pt idx="4">
                  <c:v>20</c:v>
                </c:pt>
                <c:pt idx="5">
                  <c:v>14</c:v>
                </c:pt>
                <c:pt idx="6">
                  <c:v>12</c:v>
                </c:pt>
                <c:pt idx="7">
                  <c:v>12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36</c:v>
                </c:pt>
                <c:pt idx="12">
                  <c:v>15</c:v>
                </c:pt>
                <c:pt idx="13">
                  <c:v>15</c:v>
                </c:pt>
                <c:pt idx="14">
                  <c:v>15</c:v>
                </c:pt>
                <c:pt idx="15">
                  <c:v>26</c:v>
                </c:pt>
                <c:pt idx="16">
                  <c:v>21</c:v>
                </c:pt>
                <c:pt idx="17">
                  <c:v>7</c:v>
                </c:pt>
                <c:pt idx="18">
                  <c:v>8</c:v>
                </c:pt>
                <c:pt idx="19">
                  <c:v>6</c:v>
                </c:pt>
                <c:pt idx="20">
                  <c:v>11</c:v>
                </c:pt>
                <c:pt idx="21">
                  <c:v>10</c:v>
                </c:pt>
                <c:pt idx="22">
                  <c:v>11</c:v>
                </c:pt>
                <c:pt idx="23">
                  <c:v>15</c:v>
                </c:pt>
                <c:pt idx="24">
                  <c:v>15</c:v>
                </c:pt>
                <c:pt idx="25">
                  <c:v>13</c:v>
                </c:pt>
                <c:pt idx="26">
                  <c:v>17</c:v>
                </c:pt>
                <c:pt idx="27">
                  <c:v>10</c:v>
                </c:pt>
                <c:pt idx="28">
                  <c:v>10</c:v>
                </c:pt>
                <c:pt idx="29">
                  <c:v>11</c:v>
                </c:pt>
                <c:pt idx="30">
                  <c:v>14</c:v>
                </c:pt>
                <c:pt idx="31">
                  <c:v>16</c:v>
                </c:pt>
                <c:pt idx="32">
                  <c:v>6</c:v>
                </c:pt>
                <c:pt idx="33">
                  <c:v>12</c:v>
                </c:pt>
                <c:pt idx="34">
                  <c:v>10</c:v>
                </c:pt>
                <c:pt idx="35">
                  <c:v>16</c:v>
                </c:pt>
                <c:pt idx="36">
                  <c:v>21</c:v>
                </c:pt>
                <c:pt idx="37">
                  <c:v>13</c:v>
                </c:pt>
                <c:pt idx="38">
                  <c:v>11</c:v>
                </c:pt>
                <c:pt idx="39">
                  <c:v>19</c:v>
                </c:pt>
                <c:pt idx="40">
                  <c:v>16</c:v>
                </c:pt>
                <c:pt idx="41">
                  <c:v>13</c:v>
                </c:pt>
                <c:pt idx="42">
                  <c:v>17</c:v>
                </c:pt>
                <c:pt idx="43">
                  <c:v>20</c:v>
                </c:pt>
                <c:pt idx="44">
                  <c:v>11</c:v>
                </c:pt>
                <c:pt idx="45">
                  <c:v>9</c:v>
                </c:pt>
                <c:pt idx="46">
                  <c:v>9</c:v>
                </c:pt>
                <c:pt idx="47">
                  <c:v>19</c:v>
                </c:pt>
                <c:pt idx="48">
                  <c:v>11</c:v>
                </c:pt>
                <c:pt idx="49">
                  <c:v>17</c:v>
                </c:pt>
                <c:pt idx="50">
                  <c:v>9</c:v>
                </c:pt>
                <c:pt idx="51">
                  <c:v>13</c:v>
                </c:pt>
                <c:pt idx="52">
                  <c:v>16</c:v>
                </c:pt>
                <c:pt idx="53">
                  <c:v>10</c:v>
                </c:pt>
                <c:pt idx="54">
                  <c:v>10</c:v>
                </c:pt>
                <c:pt idx="55">
                  <c:v>8</c:v>
                </c:pt>
                <c:pt idx="56">
                  <c:v>18</c:v>
                </c:pt>
                <c:pt idx="57">
                  <c:v>12</c:v>
                </c:pt>
                <c:pt idx="58">
                  <c:v>8</c:v>
                </c:pt>
                <c:pt idx="59">
                  <c:v>11</c:v>
                </c:pt>
                <c:pt idx="60">
                  <c:v>9</c:v>
                </c:pt>
                <c:pt idx="61">
                  <c:v>13</c:v>
                </c:pt>
                <c:pt idx="62">
                  <c:v>15</c:v>
                </c:pt>
              </c:numCache>
            </c:numRef>
          </c:bubbleSize>
        </c:ser>
        <c:bubbleScale val="20"/>
        <c:axId val="55325440"/>
        <c:axId val="55327360"/>
      </c:bubbleChart>
      <c:valAx>
        <c:axId val="55325440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 b="1" i="0" u="none" strike="noStrike" baseline="0"/>
                  <a:t>Six-Year </a:t>
                </a:r>
                <a:r>
                  <a:rPr lang="en-US" sz="1400"/>
                  <a:t>Graduation Rate, 2009</a:t>
                </a:r>
              </a:p>
            </c:rich>
          </c:tx>
        </c:title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5327360"/>
        <c:crosses val="autoZero"/>
        <c:crossBetween val="midCat"/>
      </c:valAx>
      <c:valAx>
        <c:axId val="55327360"/>
        <c:scaling>
          <c:logBase val="10"/>
          <c:orientation val="minMax"/>
          <c:max val="60000"/>
          <c:min val="600"/>
        </c:scaling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Net Price for Low-Income ($0-30,000)</a:t>
                </a:r>
                <a:r>
                  <a:rPr lang="en-US" sz="1400" baseline="0"/>
                  <a:t> Students</a:t>
                </a:r>
                <a:r>
                  <a:rPr lang="en-US" sz="1400"/>
                  <a:t>
2008-09</a:t>
                </a:r>
              </a:p>
            </c:rich>
          </c:tx>
        </c:title>
        <c:numFmt formatCode="&quot;$&quot;#,##0" sourceLinked="0"/>
        <c:minorTickMark val="out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5325440"/>
        <c:crosses val="autoZero"/>
        <c:crossBetween val="midCat"/>
        <c:majorUnit val="10"/>
        <c:minorUnit val="10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.85042147856518069"/>
          <c:y val="0.38516716027517678"/>
          <c:w val="0.14957852143482064"/>
          <c:h val="8.9661867842208795E-2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spPr>
    <a:solidFill>
      <a:prstClr val="white"/>
    </a:solidFill>
  </c:sp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  </a:t>
            </a:r>
          </a:p>
        </c:rich>
      </c:tx>
    </c:title>
    <c:plotArea>
      <c:layout>
        <c:manualLayout>
          <c:layoutTarget val="inner"/>
          <c:xMode val="edge"/>
          <c:yMode val="edge"/>
          <c:x val="0.13403767480105463"/>
          <c:y val="8.4927179732983762E-2"/>
          <c:w val="0.70170655110009461"/>
          <c:h val="0.7210472272897267"/>
        </c:manualLayout>
      </c:layout>
      <c:bubbleChart>
        <c:ser>
          <c:idx val="0"/>
          <c:order val="0"/>
          <c:tx>
            <c:v>Institution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Public!$C$2:$C$495</c:f>
              <c:numCache>
                <c:formatCode>General</c:formatCode>
                <c:ptCount val="494"/>
                <c:pt idx="0">
                  <c:v>31.2</c:v>
                </c:pt>
                <c:pt idx="1">
                  <c:v>37.800000000000004</c:v>
                </c:pt>
                <c:pt idx="2">
                  <c:v>50</c:v>
                </c:pt>
                <c:pt idx="3">
                  <c:v>47.4</c:v>
                </c:pt>
                <c:pt idx="4">
                  <c:v>49.2</c:v>
                </c:pt>
                <c:pt idx="5">
                  <c:v>32</c:v>
                </c:pt>
                <c:pt idx="6">
                  <c:v>91.1</c:v>
                </c:pt>
                <c:pt idx="7">
                  <c:v>67.2</c:v>
                </c:pt>
                <c:pt idx="8">
                  <c:v>66.7</c:v>
                </c:pt>
                <c:pt idx="9">
                  <c:v>29.5</c:v>
                </c:pt>
                <c:pt idx="10">
                  <c:v>30.9</c:v>
                </c:pt>
                <c:pt idx="11">
                  <c:v>25.9</c:v>
                </c:pt>
                <c:pt idx="12">
                  <c:v>34.5</c:v>
                </c:pt>
                <c:pt idx="13">
                  <c:v>36.800000000000004</c:v>
                </c:pt>
                <c:pt idx="14">
                  <c:v>31.7</c:v>
                </c:pt>
                <c:pt idx="15">
                  <c:v>32.300000000000004</c:v>
                </c:pt>
                <c:pt idx="16">
                  <c:v>49.5</c:v>
                </c:pt>
                <c:pt idx="17">
                  <c:v>46.7</c:v>
                </c:pt>
                <c:pt idx="18">
                  <c:v>79.3</c:v>
                </c:pt>
                <c:pt idx="19">
                  <c:v>53.9</c:v>
                </c:pt>
                <c:pt idx="20">
                  <c:v>66.7</c:v>
                </c:pt>
                <c:pt idx="21">
                  <c:v>39.5</c:v>
                </c:pt>
                <c:pt idx="22">
                  <c:v>38.300000000000004</c:v>
                </c:pt>
                <c:pt idx="23">
                  <c:v>45.2</c:v>
                </c:pt>
                <c:pt idx="24">
                  <c:v>40.1</c:v>
                </c:pt>
                <c:pt idx="25">
                  <c:v>58.1</c:v>
                </c:pt>
                <c:pt idx="26">
                  <c:v>11</c:v>
                </c:pt>
                <c:pt idx="27">
                  <c:v>41.9</c:v>
                </c:pt>
                <c:pt idx="28">
                  <c:v>53.9</c:v>
                </c:pt>
                <c:pt idx="29">
                  <c:v>44.9</c:v>
                </c:pt>
                <c:pt idx="30">
                  <c:v>29.8</c:v>
                </c:pt>
                <c:pt idx="31">
                  <c:v>30.5</c:v>
                </c:pt>
                <c:pt idx="32">
                  <c:v>57.8</c:v>
                </c:pt>
                <c:pt idx="33">
                  <c:v>39.300000000000004</c:v>
                </c:pt>
                <c:pt idx="34">
                  <c:v>39</c:v>
                </c:pt>
                <c:pt idx="35">
                  <c:v>67.2</c:v>
                </c:pt>
                <c:pt idx="36">
                  <c:v>52.2</c:v>
                </c:pt>
                <c:pt idx="37">
                  <c:v>52.5</c:v>
                </c:pt>
                <c:pt idx="38">
                  <c:v>51.9</c:v>
                </c:pt>
                <c:pt idx="39">
                  <c:v>52.4</c:v>
                </c:pt>
                <c:pt idx="40">
                  <c:v>36.5</c:v>
                </c:pt>
                <c:pt idx="41">
                  <c:v>51.8</c:v>
                </c:pt>
                <c:pt idx="42">
                  <c:v>75.3</c:v>
                </c:pt>
                <c:pt idx="43">
                  <c:v>41</c:v>
                </c:pt>
                <c:pt idx="44">
                  <c:v>58.1</c:v>
                </c:pt>
                <c:pt idx="45">
                  <c:v>31.5</c:v>
                </c:pt>
                <c:pt idx="46">
                  <c:v>41.9</c:v>
                </c:pt>
                <c:pt idx="47">
                  <c:v>51.4</c:v>
                </c:pt>
                <c:pt idx="48">
                  <c:v>38.200000000000003</c:v>
                </c:pt>
                <c:pt idx="49">
                  <c:v>59</c:v>
                </c:pt>
                <c:pt idx="50">
                  <c:v>55.3</c:v>
                </c:pt>
                <c:pt idx="51">
                  <c:v>34.9</c:v>
                </c:pt>
                <c:pt idx="52">
                  <c:v>55.2</c:v>
                </c:pt>
                <c:pt idx="53">
                  <c:v>43.9</c:v>
                </c:pt>
                <c:pt idx="54">
                  <c:v>34.200000000000003</c:v>
                </c:pt>
                <c:pt idx="55">
                  <c:v>52.1</c:v>
                </c:pt>
                <c:pt idx="56">
                  <c:v>44.4</c:v>
                </c:pt>
                <c:pt idx="57">
                  <c:v>48.6</c:v>
                </c:pt>
                <c:pt idx="58">
                  <c:v>31</c:v>
                </c:pt>
                <c:pt idx="59">
                  <c:v>50.2</c:v>
                </c:pt>
                <c:pt idx="60">
                  <c:v>27.5</c:v>
                </c:pt>
                <c:pt idx="61">
                  <c:v>20</c:v>
                </c:pt>
                <c:pt idx="62">
                  <c:v>62.8</c:v>
                </c:pt>
                <c:pt idx="63">
                  <c:v>35.300000000000004</c:v>
                </c:pt>
                <c:pt idx="64">
                  <c:v>68.900000000000006</c:v>
                </c:pt>
                <c:pt idx="65">
                  <c:v>55.2</c:v>
                </c:pt>
                <c:pt idx="66">
                  <c:v>31.5</c:v>
                </c:pt>
                <c:pt idx="67">
                  <c:v>73</c:v>
                </c:pt>
                <c:pt idx="68">
                  <c:v>22.9</c:v>
                </c:pt>
                <c:pt idx="69">
                  <c:v>66.099999999999994</c:v>
                </c:pt>
                <c:pt idx="70">
                  <c:v>25.9</c:v>
                </c:pt>
                <c:pt idx="71">
                  <c:v>86.1</c:v>
                </c:pt>
                <c:pt idx="72">
                  <c:v>61.6</c:v>
                </c:pt>
                <c:pt idx="73">
                  <c:v>64</c:v>
                </c:pt>
                <c:pt idx="74">
                  <c:v>93</c:v>
                </c:pt>
                <c:pt idx="75">
                  <c:v>57.7</c:v>
                </c:pt>
                <c:pt idx="76">
                  <c:v>29.9</c:v>
                </c:pt>
                <c:pt idx="77">
                  <c:v>23.8</c:v>
                </c:pt>
                <c:pt idx="78">
                  <c:v>48.9</c:v>
                </c:pt>
                <c:pt idx="79">
                  <c:v>50.6</c:v>
                </c:pt>
                <c:pt idx="80">
                  <c:v>19</c:v>
                </c:pt>
                <c:pt idx="81">
                  <c:v>47.5</c:v>
                </c:pt>
                <c:pt idx="82">
                  <c:v>43</c:v>
                </c:pt>
                <c:pt idx="83">
                  <c:v>26.4</c:v>
                </c:pt>
                <c:pt idx="84">
                  <c:v>65.7</c:v>
                </c:pt>
                <c:pt idx="85">
                  <c:v>37.4</c:v>
                </c:pt>
                <c:pt idx="86">
                  <c:v>46</c:v>
                </c:pt>
                <c:pt idx="87">
                  <c:v>50.3</c:v>
                </c:pt>
                <c:pt idx="88">
                  <c:v>36.9</c:v>
                </c:pt>
                <c:pt idx="89">
                  <c:v>44.3</c:v>
                </c:pt>
                <c:pt idx="90">
                  <c:v>44.6</c:v>
                </c:pt>
                <c:pt idx="91">
                  <c:v>48.5</c:v>
                </c:pt>
                <c:pt idx="92">
                  <c:v>11.6</c:v>
                </c:pt>
                <c:pt idx="93">
                  <c:v>63.3</c:v>
                </c:pt>
                <c:pt idx="94">
                  <c:v>64.5</c:v>
                </c:pt>
                <c:pt idx="95">
                  <c:v>49.1</c:v>
                </c:pt>
                <c:pt idx="96">
                  <c:v>57.7</c:v>
                </c:pt>
                <c:pt idx="97">
                  <c:v>77.8</c:v>
                </c:pt>
                <c:pt idx="98">
                  <c:v>42.7</c:v>
                </c:pt>
                <c:pt idx="99">
                  <c:v>36.9</c:v>
                </c:pt>
                <c:pt idx="100">
                  <c:v>23.1</c:v>
                </c:pt>
                <c:pt idx="101">
                  <c:v>41.2</c:v>
                </c:pt>
                <c:pt idx="102">
                  <c:v>37</c:v>
                </c:pt>
                <c:pt idx="103">
                  <c:v>55.4</c:v>
                </c:pt>
                <c:pt idx="104">
                  <c:v>18.600000000000001</c:v>
                </c:pt>
                <c:pt idx="105">
                  <c:v>68.400000000000006</c:v>
                </c:pt>
                <c:pt idx="106">
                  <c:v>81.3</c:v>
                </c:pt>
                <c:pt idx="107">
                  <c:v>64</c:v>
                </c:pt>
                <c:pt idx="108">
                  <c:v>31.6</c:v>
                </c:pt>
                <c:pt idx="109">
                  <c:v>42.9</c:v>
                </c:pt>
                <c:pt idx="110">
                  <c:v>28.8</c:v>
                </c:pt>
                <c:pt idx="111">
                  <c:v>45.8</c:v>
                </c:pt>
                <c:pt idx="112">
                  <c:v>34.6</c:v>
                </c:pt>
                <c:pt idx="113">
                  <c:v>40.5</c:v>
                </c:pt>
                <c:pt idx="114">
                  <c:v>59.2</c:v>
                </c:pt>
                <c:pt idx="115">
                  <c:v>51.4</c:v>
                </c:pt>
                <c:pt idx="116">
                  <c:v>48.5</c:v>
                </c:pt>
                <c:pt idx="117">
                  <c:v>39.4</c:v>
                </c:pt>
                <c:pt idx="118">
                  <c:v>48.6</c:v>
                </c:pt>
                <c:pt idx="119">
                  <c:v>59</c:v>
                </c:pt>
                <c:pt idx="120">
                  <c:v>29.9</c:v>
                </c:pt>
                <c:pt idx="121">
                  <c:v>70.8</c:v>
                </c:pt>
                <c:pt idx="122">
                  <c:v>41.2</c:v>
                </c:pt>
                <c:pt idx="123">
                  <c:v>44.6</c:v>
                </c:pt>
                <c:pt idx="124">
                  <c:v>35.1</c:v>
                </c:pt>
                <c:pt idx="125">
                  <c:v>56.7</c:v>
                </c:pt>
                <c:pt idx="126">
                  <c:v>79.2</c:v>
                </c:pt>
                <c:pt idx="127">
                  <c:v>48.2</c:v>
                </c:pt>
                <c:pt idx="128">
                  <c:v>61.9</c:v>
                </c:pt>
                <c:pt idx="129">
                  <c:v>24.3</c:v>
                </c:pt>
                <c:pt idx="130">
                  <c:v>24</c:v>
                </c:pt>
                <c:pt idx="131">
                  <c:v>51.6</c:v>
                </c:pt>
                <c:pt idx="132">
                  <c:v>56.1</c:v>
                </c:pt>
                <c:pt idx="133">
                  <c:v>46.3</c:v>
                </c:pt>
                <c:pt idx="134">
                  <c:v>52</c:v>
                </c:pt>
                <c:pt idx="135">
                  <c:v>21.5</c:v>
                </c:pt>
                <c:pt idx="136">
                  <c:v>45.3</c:v>
                </c:pt>
                <c:pt idx="137">
                  <c:v>77.400000000000006</c:v>
                </c:pt>
                <c:pt idx="138">
                  <c:v>35</c:v>
                </c:pt>
                <c:pt idx="139">
                  <c:v>29.4</c:v>
                </c:pt>
                <c:pt idx="140">
                  <c:v>66.599999999999994</c:v>
                </c:pt>
                <c:pt idx="141">
                  <c:v>30.1</c:v>
                </c:pt>
                <c:pt idx="142">
                  <c:v>30</c:v>
                </c:pt>
                <c:pt idx="143">
                  <c:v>55.2</c:v>
                </c:pt>
                <c:pt idx="144">
                  <c:v>63.1</c:v>
                </c:pt>
                <c:pt idx="145">
                  <c:v>53.7</c:v>
                </c:pt>
                <c:pt idx="146">
                  <c:v>68.7</c:v>
                </c:pt>
                <c:pt idx="147">
                  <c:v>67.8</c:v>
                </c:pt>
                <c:pt idx="148">
                  <c:v>81</c:v>
                </c:pt>
                <c:pt idx="149">
                  <c:v>55.9</c:v>
                </c:pt>
                <c:pt idx="150">
                  <c:v>41.5</c:v>
                </c:pt>
                <c:pt idx="151">
                  <c:v>65.7</c:v>
                </c:pt>
                <c:pt idx="152">
                  <c:v>41.6</c:v>
                </c:pt>
                <c:pt idx="153">
                  <c:v>42.3</c:v>
                </c:pt>
                <c:pt idx="154">
                  <c:v>49.2</c:v>
                </c:pt>
                <c:pt idx="155">
                  <c:v>75.2</c:v>
                </c:pt>
                <c:pt idx="156">
                  <c:v>52.9</c:v>
                </c:pt>
                <c:pt idx="157">
                  <c:v>57.7</c:v>
                </c:pt>
                <c:pt idx="158">
                  <c:v>65.099999999999994</c:v>
                </c:pt>
                <c:pt idx="159">
                  <c:v>55.7</c:v>
                </c:pt>
                <c:pt idx="160">
                  <c:v>11.7</c:v>
                </c:pt>
                <c:pt idx="161">
                  <c:v>59.3</c:v>
                </c:pt>
                <c:pt idx="162">
                  <c:v>34.5</c:v>
                </c:pt>
                <c:pt idx="163">
                  <c:v>54.1</c:v>
                </c:pt>
                <c:pt idx="164">
                  <c:v>63.1</c:v>
                </c:pt>
                <c:pt idx="165">
                  <c:v>52.9</c:v>
                </c:pt>
                <c:pt idx="166">
                  <c:v>82.7</c:v>
                </c:pt>
                <c:pt idx="167">
                  <c:v>61.3</c:v>
                </c:pt>
                <c:pt idx="168">
                  <c:v>72.8</c:v>
                </c:pt>
                <c:pt idx="169">
                  <c:v>60.5</c:v>
                </c:pt>
                <c:pt idx="170">
                  <c:v>45.5</c:v>
                </c:pt>
                <c:pt idx="171">
                  <c:v>41.5</c:v>
                </c:pt>
                <c:pt idx="172">
                  <c:v>41</c:v>
                </c:pt>
                <c:pt idx="173">
                  <c:v>51.8</c:v>
                </c:pt>
                <c:pt idx="174">
                  <c:v>23</c:v>
                </c:pt>
                <c:pt idx="175">
                  <c:v>27</c:v>
                </c:pt>
                <c:pt idx="176">
                  <c:v>29.3</c:v>
                </c:pt>
                <c:pt idx="177">
                  <c:v>38.6</c:v>
                </c:pt>
                <c:pt idx="178">
                  <c:v>11.8</c:v>
                </c:pt>
                <c:pt idx="179">
                  <c:v>63.8</c:v>
                </c:pt>
                <c:pt idx="180">
                  <c:v>77.400000000000006</c:v>
                </c:pt>
                <c:pt idx="181">
                  <c:v>47.3</c:v>
                </c:pt>
                <c:pt idx="182">
                  <c:v>61.9</c:v>
                </c:pt>
                <c:pt idx="183">
                  <c:v>77.7</c:v>
                </c:pt>
                <c:pt idx="184">
                  <c:v>52.2</c:v>
                </c:pt>
                <c:pt idx="185">
                  <c:v>55.7</c:v>
                </c:pt>
                <c:pt idx="186">
                  <c:v>31.4</c:v>
                </c:pt>
                <c:pt idx="187">
                  <c:v>36.5</c:v>
                </c:pt>
                <c:pt idx="188">
                  <c:v>25.6</c:v>
                </c:pt>
                <c:pt idx="189">
                  <c:v>32</c:v>
                </c:pt>
                <c:pt idx="190">
                  <c:v>81.7</c:v>
                </c:pt>
                <c:pt idx="191">
                  <c:v>15.6</c:v>
                </c:pt>
                <c:pt idx="192">
                  <c:v>46.4</c:v>
                </c:pt>
                <c:pt idx="193">
                  <c:v>68.8</c:v>
                </c:pt>
                <c:pt idx="194">
                  <c:v>44.4</c:v>
                </c:pt>
                <c:pt idx="195">
                  <c:v>34.700000000000003</c:v>
                </c:pt>
                <c:pt idx="196">
                  <c:v>57.5</c:v>
                </c:pt>
                <c:pt idx="197">
                  <c:v>43.3</c:v>
                </c:pt>
                <c:pt idx="198">
                  <c:v>39.4</c:v>
                </c:pt>
                <c:pt idx="199">
                  <c:v>66.5</c:v>
                </c:pt>
                <c:pt idx="200">
                  <c:v>26.7</c:v>
                </c:pt>
                <c:pt idx="201">
                  <c:v>38.200000000000003</c:v>
                </c:pt>
                <c:pt idx="202">
                  <c:v>30.7</c:v>
                </c:pt>
                <c:pt idx="203">
                  <c:v>71.7</c:v>
                </c:pt>
                <c:pt idx="204">
                  <c:v>27.7</c:v>
                </c:pt>
                <c:pt idx="205">
                  <c:v>22.2</c:v>
                </c:pt>
                <c:pt idx="206">
                  <c:v>31.4</c:v>
                </c:pt>
                <c:pt idx="207">
                  <c:v>78</c:v>
                </c:pt>
                <c:pt idx="208">
                  <c:v>26.8</c:v>
                </c:pt>
                <c:pt idx="209">
                  <c:v>44.7</c:v>
                </c:pt>
                <c:pt idx="210">
                  <c:v>39.4</c:v>
                </c:pt>
                <c:pt idx="211">
                  <c:v>64.5</c:v>
                </c:pt>
                <c:pt idx="212">
                  <c:v>18.399999999999999</c:v>
                </c:pt>
                <c:pt idx="213">
                  <c:v>63.3</c:v>
                </c:pt>
                <c:pt idx="214">
                  <c:v>45</c:v>
                </c:pt>
                <c:pt idx="215">
                  <c:v>36.4</c:v>
                </c:pt>
                <c:pt idx="216">
                  <c:v>55.1</c:v>
                </c:pt>
                <c:pt idx="217">
                  <c:v>51.3</c:v>
                </c:pt>
                <c:pt idx="218">
                  <c:v>49.1</c:v>
                </c:pt>
                <c:pt idx="219">
                  <c:v>38.200000000000003</c:v>
                </c:pt>
                <c:pt idx="220">
                  <c:v>46.3</c:v>
                </c:pt>
                <c:pt idx="221">
                  <c:v>14.5</c:v>
                </c:pt>
                <c:pt idx="222">
                  <c:v>19.399999999999999</c:v>
                </c:pt>
                <c:pt idx="223">
                  <c:v>57.6</c:v>
                </c:pt>
                <c:pt idx="224">
                  <c:v>7.7</c:v>
                </c:pt>
                <c:pt idx="225">
                  <c:v>44.8</c:v>
                </c:pt>
                <c:pt idx="226">
                  <c:v>63.6</c:v>
                </c:pt>
                <c:pt idx="227">
                  <c:v>43.4</c:v>
                </c:pt>
                <c:pt idx="228">
                  <c:v>27.4</c:v>
                </c:pt>
                <c:pt idx="229">
                  <c:v>52.6</c:v>
                </c:pt>
                <c:pt idx="230">
                  <c:v>43.5</c:v>
                </c:pt>
                <c:pt idx="231">
                  <c:v>41.7</c:v>
                </c:pt>
                <c:pt idx="232">
                  <c:v>68.900000000000006</c:v>
                </c:pt>
                <c:pt idx="233">
                  <c:v>34.700000000000003</c:v>
                </c:pt>
                <c:pt idx="234">
                  <c:v>24.9</c:v>
                </c:pt>
                <c:pt idx="235">
                  <c:v>39.1</c:v>
                </c:pt>
                <c:pt idx="236">
                  <c:v>52.8</c:v>
                </c:pt>
                <c:pt idx="237">
                  <c:v>64.400000000000006</c:v>
                </c:pt>
                <c:pt idx="238">
                  <c:v>25.6</c:v>
                </c:pt>
                <c:pt idx="239">
                  <c:v>65.099999999999994</c:v>
                </c:pt>
                <c:pt idx="240">
                  <c:v>52.8</c:v>
                </c:pt>
                <c:pt idx="241">
                  <c:v>49.3</c:v>
                </c:pt>
                <c:pt idx="242">
                  <c:v>26.5</c:v>
                </c:pt>
                <c:pt idx="243">
                  <c:v>31.8</c:v>
                </c:pt>
                <c:pt idx="244">
                  <c:v>79.900000000000006</c:v>
                </c:pt>
                <c:pt idx="245">
                  <c:v>58.2</c:v>
                </c:pt>
                <c:pt idx="246">
                  <c:v>51.5</c:v>
                </c:pt>
                <c:pt idx="247">
                  <c:v>59.7</c:v>
                </c:pt>
                <c:pt idx="248">
                  <c:v>45.2</c:v>
                </c:pt>
                <c:pt idx="249">
                  <c:v>49.5</c:v>
                </c:pt>
                <c:pt idx="250">
                  <c:v>20</c:v>
                </c:pt>
                <c:pt idx="251">
                  <c:v>69</c:v>
                </c:pt>
                <c:pt idx="252">
                  <c:v>38.800000000000004</c:v>
                </c:pt>
                <c:pt idx="253">
                  <c:v>40.4</c:v>
                </c:pt>
                <c:pt idx="254">
                  <c:v>69.3</c:v>
                </c:pt>
                <c:pt idx="255">
                  <c:v>63.1</c:v>
                </c:pt>
                <c:pt idx="256">
                  <c:v>37.9</c:v>
                </c:pt>
                <c:pt idx="257">
                  <c:v>27.5</c:v>
                </c:pt>
                <c:pt idx="258">
                  <c:v>67.099999999999994</c:v>
                </c:pt>
                <c:pt idx="259">
                  <c:v>47.2</c:v>
                </c:pt>
                <c:pt idx="260">
                  <c:v>35.5</c:v>
                </c:pt>
                <c:pt idx="261">
                  <c:v>31.7</c:v>
                </c:pt>
                <c:pt idx="262">
                  <c:v>56.6</c:v>
                </c:pt>
                <c:pt idx="263">
                  <c:v>50.8</c:v>
                </c:pt>
                <c:pt idx="264">
                  <c:v>46.2</c:v>
                </c:pt>
                <c:pt idx="265">
                  <c:v>68.5</c:v>
                </c:pt>
                <c:pt idx="266">
                  <c:v>12.7</c:v>
                </c:pt>
                <c:pt idx="267">
                  <c:v>27.8</c:v>
                </c:pt>
                <c:pt idx="268">
                  <c:v>59.1</c:v>
                </c:pt>
                <c:pt idx="269">
                  <c:v>84.9</c:v>
                </c:pt>
                <c:pt idx="270">
                  <c:v>56.1</c:v>
                </c:pt>
                <c:pt idx="271">
                  <c:v>60.1</c:v>
                </c:pt>
                <c:pt idx="272">
                  <c:v>46.4</c:v>
                </c:pt>
                <c:pt idx="273">
                  <c:v>40.700000000000003</c:v>
                </c:pt>
                <c:pt idx="274">
                  <c:v>20.9</c:v>
                </c:pt>
                <c:pt idx="275">
                  <c:v>38.200000000000003</c:v>
                </c:pt>
                <c:pt idx="276">
                  <c:v>57.9</c:v>
                </c:pt>
                <c:pt idx="277">
                  <c:v>14</c:v>
                </c:pt>
                <c:pt idx="278">
                  <c:v>20.8</c:v>
                </c:pt>
                <c:pt idx="279">
                  <c:v>54.6</c:v>
                </c:pt>
                <c:pt idx="280">
                  <c:v>24.5</c:v>
                </c:pt>
                <c:pt idx="281">
                  <c:v>38.1</c:v>
                </c:pt>
                <c:pt idx="282">
                  <c:v>65.7</c:v>
                </c:pt>
                <c:pt idx="283">
                  <c:v>89.4</c:v>
                </c:pt>
                <c:pt idx="284">
                  <c:v>33.4</c:v>
                </c:pt>
                <c:pt idx="285">
                  <c:v>47.8</c:v>
                </c:pt>
                <c:pt idx="286">
                  <c:v>14.1</c:v>
                </c:pt>
                <c:pt idx="287">
                  <c:v>28.7</c:v>
                </c:pt>
                <c:pt idx="288">
                  <c:v>41.5</c:v>
                </c:pt>
                <c:pt idx="289">
                  <c:v>50.6</c:v>
                </c:pt>
                <c:pt idx="290">
                  <c:v>51</c:v>
                </c:pt>
                <c:pt idx="291">
                  <c:v>52.8</c:v>
                </c:pt>
                <c:pt idx="292">
                  <c:v>82.5</c:v>
                </c:pt>
                <c:pt idx="293">
                  <c:v>32.200000000000003</c:v>
                </c:pt>
                <c:pt idx="294">
                  <c:v>39.9</c:v>
                </c:pt>
                <c:pt idx="295">
                  <c:v>45.5</c:v>
                </c:pt>
                <c:pt idx="296">
                  <c:v>48.4</c:v>
                </c:pt>
                <c:pt idx="297">
                  <c:v>11.9</c:v>
                </c:pt>
                <c:pt idx="298">
                  <c:v>45.6</c:v>
                </c:pt>
                <c:pt idx="299">
                  <c:v>41.9</c:v>
                </c:pt>
                <c:pt idx="300">
                  <c:v>49.5</c:v>
                </c:pt>
                <c:pt idx="301">
                  <c:v>28.9</c:v>
                </c:pt>
                <c:pt idx="302">
                  <c:v>67</c:v>
                </c:pt>
                <c:pt idx="303">
                  <c:v>45.8</c:v>
                </c:pt>
                <c:pt idx="304">
                  <c:v>35.1</c:v>
                </c:pt>
                <c:pt idx="305">
                  <c:v>60.1</c:v>
                </c:pt>
                <c:pt idx="306">
                  <c:v>39.700000000000003</c:v>
                </c:pt>
                <c:pt idx="307">
                  <c:v>34.9</c:v>
                </c:pt>
                <c:pt idx="308">
                  <c:v>59.3</c:v>
                </c:pt>
                <c:pt idx="309">
                  <c:v>84.6</c:v>
                </c:pt>
                <c:pt idx="310">
                  <c:v>69.599999999999994</c:v>
                </c:pt>
                <c:pt idx="311">
                  <c:v>45.8</c:v>
                </c:pt>
                <c:pt idx="312">
                  <c:v>33.4</c:v>
                </c:pt>
                <c:pt idx="313">
                  <c:v>59.5</c:v>
                </c:pt>
                <c:pt idx="314">
                  <c:v>32.200000000000003</c:v>
                </c:pt>
                <c:pt idx="315">
                  <c:v>31.7</c:v>
                </c:pt>
                <c:pt idx="316">
                  <c:v>39.700000000000003</c:v>
                </c:pt>
                <c:pt idx="317">
                  <c:v>60.8</c:v>
                </c:pt>
                <c:pt idx="318">
                  <c:v>60.8</c:v>
                </c:pt>
                <c:pt idx="319">
                  <c:v>39.4</c:v>
                </c:pt>
                <c:pt idx="320">
                  <c:v>45.2</c:v>
                </c:pt>
                <c:pt idx="321">
                  <c:v>31.8</c:v>
                </c:pt>
                <c:pt idx="322">
                  <c:v>29.5</c:v>
                </c:pt>
                <c:pt idx="323">
                  <c:v>42.5</c:v>
                </c:pt>
                <c:pt idx="324">
                  <c:v>38.4</c:v>
                </c:pt>
                <c:pt idx="325">
                  <c:v>20.399999999999999</c:v>
                </c:pt>
                <c:pt idx="326">
                  <c:v>38.800000000000004</c:v>
                </c:pt>
                <c:pt idx="327">
                  <c:v>42.9</c:v>
                </c:pt>
                <c:pt idx="328">
                  <c:v>63</c:v>
                </c:pt>
                <c:pt idx="329">
                  <c:v>35.800000000000004</c:v>
                </c:pt>
                <c:pt idx="330">
                  <c:v>30.6</c:v>
                </c:pt>
                <c:pt idx="331">
                  <c:v>63.5</c:v>
                </c:pt>
                <c:pt idx="332">
                  <c:v>20.6</c:v>
                </c:pt>
                <c:pt idx="333">
                  <c:v>47.9</c:v>
                </c:pt>
                <c:pt idx="334">
                  <c:v>68.900000000000006</c:v>
                </c:pt>
                <c:pt idx="335">
                  <c:v>80.3</c:v>
                </c:pt>
                <c:pt idx="336">
                  <c:v>58.3</c:v>
                </c:pt>
                <c:pt idx="337">
                  <c:v>40.4</c:v>
                </c:pt>
                <c:pt idx="338">
                  <c:v>54.7</c:v>
                </c:pt>
                <c:pt idx="339">
                  <c:v>74.900000000000006</c:v>
                </c:pt>
                <c:pt idx="340">
                  <c:v>43.8</c:v>
                </c:pt>
                <c:pt idx="341">
                  <c:v>60.5</c:v>
                </c:pt>
                <c:pt idx="342">
                  <c:v>69.099999999999994</c:v>
                </c:pt>
                <c:pt idx="343">
                  <c:v>37.300000000000004</c:v>
                </c:pt>
                <c:pt idx="344">
                  <c:v>42.7</c:v>
                </c:pt>
                <c:pt idx="345">
                  <c:v>38.4</c:v>
                </c:pt>
                <c:pt idx="346">
                  <c:v>70</c:v>
                </c:pt>
                <c:pt idx="347">
                  <c:v>34.200000000000003</c:v>
                </c:pt>
                <c:pt idx="348">
                  <c:v>67.900000000000006</c:v>
                </c:pt>
                <c:pt idx="349">
                  <c:v>48.6</c:v>
                </c:pt>
                <c:pt idx="350">
                  <c:v>23.4</c:v>
                </c:pt>
                <c:pt idx="351">
                  <c:v>25</c:v>
                </c:pt>
                <c:pt idx="352">
                  <c:v>58.9</c:v>
                </c:pt>
                <c:pt idx="353">
                  <c:v>47.7</c:v>
                </c:pt>
                <c:pt idx="354">
                  <c:v>69.099999999999994</c:v>
                </c:pt>
                <c:pt idx="355">
                  <c:v>58</c:v>
                </c:pt>
                <c:pt idx="356">
                  <c:v>47.6</c:v>
                </c:pt>
                <c:pt idx="357">
                  <c:v>35.800000000000004</c:v>
                </c:pt>
                <c:pt idx="358">
                  <c:v>68.2</c:v>
                </c:pt>
                <c:pt idx="359">
                  <c:v>42.2</c:v>
                </c:pt>
                <c:pt idx="360">
                  <c:v>65</c:v>
                </c:pt>
                <c:pt idx="361">
                  <c:v>34.9</c:v>
                </c:pt>
                <c:pt idx="362">
                  <c:v>20.6</c:v>
                </c:pt>
                <c:pt idx="363">
                  <c:v>38.200000000000003</c:v>
                </c:pt>
                <c:pt idx="364">
                  <c:v>30.4</c:v>
                </c:pt>
                <c:pt idx="365">
                  <c:v>50</c:v>
                </c:pt>
                <c:pt idx="366">
                  <c:v>47.3</c:v>
                </c:pt>
                <c:pt idx="367">
                  <c:v>29.6</c:v>
                </c:pt>
                <c:pt idx="368">
                  <c:v>37</c:v>
                </c:pt>
                <c:pt idx="369">
                  <c:v>52.9</c:v>
                </c:pt>
                <c:pt idx="370">
                  <c:v>73.599999999999994</c:v>
                </c:pt>
                <c:pt idx="371">
                  <c:v>29.2</c:v>
                </c:pt>
                <c:pt idx="372">
                  <c:v>33.9</c:v>
                </c:pt>
                <c:pt idx="373">
                  <c:v>47.3</c:v>
                </c:pt>
                <c:pt idx="374">
                  <c:v>30.9</c:v>
                </c:pt>
                <c:pt idx="375">
                  <c:v>34.1</c:v>
                </c:pt>
                <c:pt idx="376">
                  <c:v>57.2</c:v>
                </c:pt>
                <c:pt idx="377">
                  <c:v>44.7</c:v>
                </c:pt>
                <c:pt idx="378">
                  <c:v>45.1</c:v>
                </c:pt>
                <c:pt idx="379">
                  <c:v>27.2</c:v>
                </c:pt>
                <c:pt idx="380">
                  <c:v>50.1</c:v>
                </c:pt>
                <c:pt idx="381">
                  <c:v>61.8</c:v>
                </c:pt>
                <c:pt idx="382">
                  <c:v>78.8</c:v>
                </c:pt>
                <c:pt idx="383">
                  <c:v>29.1</c:v>
                </c:pt>
                <c:pt idx="384">
                  <c:v>59.4</c:v>
                </c:pt>
                <c:pt idx="385">
                  <c:v>48.7</c:v>
                </c:pt>
                <c:pt idx="386">
                  <c:v>63</c:v>
                </c:pt>
                <c:pt idx="387">
                  <c:v>21.7</c:v>
                </c:pt>
                <c:pt idx="388">
                  <c:v>54</c:v>
                </c:pt>
                <c:pt idx="389">
                  <c:v>61.4</c:v>
                </c:pt>
                <c:pt idx="390">
                  <c:v>80.7</c:v>
                </c:pt>
                <c:pt idx="391">
                  <c:v>40.800000000000004</c:v>
                </c:pt>
                <c:pt idx="392">
                  <c:v>73.3</c:v>
                </c:pt>
                <c:pt idx="393">
                  <c:v>65.900000000000006</c:v>
                </c:pt>
                <c:pt idx="394">
                  <c:v>51.6</c:v>
                </c:pt>
                <c:pt idx="395">
                  <c:v>60.6</c:v>
                </c:pt>
                <c:pt idx="396">
                  <c:v>25.9</c:v>
                </c:pt>
                <c:pt idx="397">
                  <c:v>47.3</c:v>
                </c:pt>
                <c:pt idx="398">
                  <c:v>71.400000000000006</c:v>
                </c:pt>
                <c:pt idx="399">
                  <c:v>67</c:v>
                </c:pt>
                <c:pt idx="400">
                  <c:v>35</c:v>
                </c:pt>
                <c:pt idx="401">
                  <c:v>44.4</c:v>
                </c:pt>
                <c:pt idx="402">
                  <c:v>39.800000000000004</c:v>
                </c:pt>
                <c:pt idx="403">
                  <c:v>30.3</c:v>
                </c:pt>
                <c:pt idx="404">
                  <c:v>54.2</c:v>
                </c:pt>
                <c:pt idx="405">
                  <c:v>58.3</c:v>
                </c:pt>
                <c:pt idx="406">
                  <c:v>42.8</c:v>
                </c:pt>
                <c:pt idx="407">
                  <c:v>36.700000000000003</c:v>
                </c:pt>
                <c:pt idx="408">
                  <c:v>23.9</c:v>
                </c:pt>
                <c:pt idx="409">
                  <c:v>66.3</c:v>
                </c:pt>
                <c:pt idx="410">
                  <c:v>43.8</c:v>
                </c:pt>
                <c:pt idx="411">
                  <c:v>36.5</c:v>
                </c:pt>
                <c:pt idx="412">
                  <c:v>60.3</c:v>
                </c:pt>
                <c:pt idx="413">
                  <c:v>51.8</c:v>
                </c:pt>
                <c:pt idx="414">
                  <c:v>44.8</c:v>
                </c:pt>
                <c:pt idx="415">
                  <c:v>60.5</c:v>
                </c:pt>
                <c:pt idx="416">
                  <c:v>36.200000000000003</c:v>
                </c:pt>
                <c:pt idx="417">
                  <c:v>30.8</c:v>
                </c:pt>
                <c:pt idx="418">
                  <c:v>36.9</c:v>
                </c:pt>
                <c:pt idx="419">
                  <c:v>42.5</c:v>
                </c:pt>
                <c:pt idx="420">
                  <c:v>37.200000000000003</c:v>
                </c:pt>
                <c:pt idx="421">
                  <c:v>45.9</c:v>
                </c:pt>
                <c:pt idx="422">
                  <c:v>43.6</c:v>
                </c:pt>
                <c:pt idx="423">
                  <c:v>42.2</c:v>
                </c:pt>
                <c:pt idx="424">
                  <c:v>46.4</c:v>
                </c:pt>
                <c:pt idx="425">
                  <c:v>30.6</c:v>
                </c:pt>
                <c:pt idx="426">
                  <c:v>36.5</c:v>
                </c:pt>
                <c:pt idx="427">
                  <c:v>55.8</c:v>
                </c:pt>
                <c:pt idx="428">
                  <c:v>38.1</c:v>
                </c:pt>
                <c:pt idx="429">
                  <c:v>56.8</c:v>
                </c:pt>
                <c:pt idx="430">
                  <c:v>82.6</c:v>
                </c:pt>
                <c:pt idx="431">
                  <c:v>43.3</c:v>
                </c:pt>
                <c:pt idx="432">
                  <c:v>30.5</c:v>
                </c:pt>
                <c:pt idx="433">
                  <c:v>36.6</c:v>
                </c:pt>
                <c:pt idx="434">
                  <c:v>48.3</c:v>
                </c:pt>
                <c:pt idx="435">
                  <c:v>48.2</c:v>
                </c:pt>
                <c:pt idx="436">
                  <c:v>67.099999999999994</c:v>
                </c:pt>
                <c:pt idx="437">
                  <c:v>43.7</c:v>
                </c:pt>
                <c:pt idx="438">
                  <c:v>45.8</c:v>
                </c:pt>
                <c:pt idx="439">
                  <c:v>60.2</c:v>
                </c:pt>
                <c:pt idx="440">
                  <c:v>47.5</c:v>
                </c:pt>
                <c:pt idx="441">
                  <c:v>46.4</c:v>
                </c:pt>
                <c:pt idx="442">
                  <c:v>34.200000000000003</c:v>
                </c:pt>
                <c:pt idx="443">
                  <c:v>44.5</c:v>
                </c:pt>
                <c:pt idx="444">
                  <c:v>45.5</c:v>
                </c:pt>
                <c:pt idx="445">
                  <c:v>44.7</c:v>
                </c:pt>
                <c:pt idx="446">
                  <c:v>43.9</c:v>
                </c:pt>
                <c:pt idx="447">
                  <c:v>32.200000000000003</c:v>
                </c:pt>
                <c:pt idx="448">
                  <c:v>39.200000000000003</c:v>
                </c:pt>
                <c:pt idx="449">
                  <c:v>43.9</c:v>
                </c:pt>
                <c:pt idx="450">
                  <c:v>39.700000000000003</c:v>
                </c:pt>
                <c:pt idx="451">
                  <c:v>63.2</c:v>
                </c:pt>
                <c:pt idx="452">
                  <c:v>49.6</c:v>
                </c:pt>
                <c:pt idx="453">
                  <c:v>58.4</c:v>
                </c:pt>
                <c:pt idx="454">
                  <c:v>49.8</c:v>
                </c:pt>
                <c:pt idx="455">
                  <c:v>90.2</c:v>
                </c:pt>
                <c:pt idx="456">
                  <c:v>41.7</c:v>
                </c:pt>
                <c:pt idx="457">
                  <c:v>63.2</c:v>
                </c:pt>
                <c:pt idx="458">
                  <c:v>35</c:v>
                </c:pt>
                <c:pt idx="459">
                  <c:v>40.800000000000004</c:v>
                </c:pt>
                <c:pt idx="460">
                  <c:v>45.2</c:v>
                </c:pt>
                <c:pt idx="461">
                  <c:v>73.3</c:v>
                </c:pt>
                <c:pt idx="462">
                  <c:v>77.099999999999994</c:v>
                </c:pt>
                <c:pt idx="463">
                  <c:v>33.700000000000003</c:v>
                </c:pt>
                <c:pt idx="464">
                  <c:v>81.7</c:v>
                </c:pt>
                <c:pt idx="465">
                  <c:v>80.7</c:v>
                </c:pt>
                <c:pt idx="466">
                  <c:v>79.7</c:v>
                </c:pt>
                <c:pt idx="467">
                  <c:v>54.1</c:v>
                </c:pt>
                <c:pt idx="468">
                  <c:v>17.399999999999999</c:v>
                </c:pt>
                <c:pt idx="469">
                  <c:v>47.8</c:v>
                </c:pt>
                <c:pt idx="470">
                  <c:v>51.6</c:v>
                </c:pt>
                <c:pt idx="471">
                  <c:v>67</c:v>
                </c:pt>
                <c:pt idx="472">
                  <c:v>55.8</c:v>
                </c:pt>
                <c:pt idx="473">
                  <c:v>25.7</c:v>
                </c:pt>
                <c:pt idx="474">
                  <c:v>54.1</c:v>
                </c:pt>
                <c:pt idx="475">
                  <c:v>89.2</c:v>
                </c:pt>
                <c:pt idx="476">
                  <c:v>36.200000000000003</c:v>
                </c:pt>
                <c:pt idx="477">
                  <c:v>46.4</c:v>
                </c:pt>
                <c:pt idx="478">
                  <c:v>80.2</c:v>
                </c:pt>
                <c:pt idx="479">
                  <c:v>76.8</c:v>
                </c:pt>
                <c:pt idx="480">
                  <c:v>32</c:v>
                </c:pt>
                <c:pt idx="481">
                  <c:v>32.6</c:v>
                </c:pt>
                <c:pt idx="482">
                  <c:v>11.2</c:v>
                </c:pt>
                <c:pt idx="483">
                  <c:v>54.4</c:v>
                </c:pt>
                <c:pt idx="484">
                  <c:v>41.7</c:v>
                </c:pt>
                <c:pt idx="485">
                  <c:v>31.7</c:v>
                </c:pt>
                <c:pt idx="486">
                  <c:v>79.8</c:v>
                </c:pt>
                <c:pt idx="487">
                  <c:v>84.4</c:v>
                </c:pt>
                <c:pt idx="488">
                  <c:v>65</c:v>
                </c:pt>
                <c:pt idx="489">
                  <c:v>49.3</c:v>
                </c:pt>
                <c:pt idx="490">
                  <c:v>43.7</c:v>
                </c:pt>
                <c:pt idx="491">
                  <c:v>36.200000000000003</c:v>
                </c:pt>
                <c:pt idx="492">
                  <c:v>23.1</c:v>
                </c:pt>
                <c:pt idx="493">
                  <c:v>49.5</c:v>
                </c:pt>
              </c:numCache>
            </c:numRef>
          </c:xVal>
          <c:yVal>
            <c:numRef>
              <c:f>Public!$B$2:$B$495</c:f>
              <c:numCache>
                <c:formatCode>General</c:formatCode>
                <c:ptCount val="494"/>
                <c:pt idx="0">
                  <c:v>3054</c:v>
                </c:pt>
                <c:pt idx="1">
                  <c:v>3330</c:v>
                </c:pt>
                <c:pt idx="2">
                  <c:v>8325</c:v>
                </c:pt>
                <c:pt idx="3">
                  <c:v>7706</c:v>
                </c:pt>
                <c:pt idx="4">
                  <c:v>12016</c:v>
                </c:pt>
                <c:pt idx="5">
                  <c:v>9584</c:v>
                </c:pt>
                <c:pt idx="6">
                  <c:v>3514</c:v>
                </c:pt>
                <c:pt idx="7">
                  <c:v>16224</c:v>
                </c:pt>
                <c:pt idx="8">
                  <c:v>14069</c:v>
                </c:pt>
                <c:pt idx="9">
                  <c:v>10721</c:v>
                </c:pt>
                <c:pt idx="10">
                  <c:v>8903</c:v>
                </c:pt>
                <c:pt idx="11">
                  <c:v>6025</c:v>
                </c:pt>
                <c:pt idx="12">
                  <c:v>9667</c:v>
                </c:pt>
                <c:pt idx="13">
                  <c:v>10911</c:v>
                </c:pt>
                <c:pt idx="14">
                  <c:v>3939</c:v>
                </c:pt>
                <c:pt idx="15">
                  <c:v>7064</c:v>
                </c:pt>
                <c:pt idx="16">
                  <c:v>7824</c:v>
                </c:pt>
                <c:pt idx="17">
                  <c:v>10937</c:v>
                </c:pt>
                <c:pt idx="18">
                  <c:v>20845</c:v>
                </c:pt>
                <c:pt idx="19">
                  <c:v>9346</c:v>
                </c:pt>
                <c:pt idx="20">
                  <c:v>13908</c:v>
                </c:pt>
                <c:pt idx="21">
                  <c:v>8584</c:v>
                </c:pt>
                <c:pt idx="22">
                  <c:v>5710</c:v>
                </c:pt>
                <c:pt idx="23">
                  <c:v>7856</c:v>
                </c:pt>
                <c:pt idx="24">
                  <c:v>6471</c:v>
                </c:pt>
                <c:pt idx="25">
                  <c:v>11125</c:v>
                </c:pt>
                <c:pt idx="26">
                  <c:v>5663</c:v>
                </c:pt>
                <c:pt idx="27">
                  <c:v>11148</c:v>
                </c:pt>
                <c:pt idx="28">
                  <c:v>12495</c:v>
                </c:pt>
                <c:pt idx="29">
                  <c:v>8118</c:v>
                </c:pt>
                <c:pt idx="30">
                  <c:v>5620</c:v>
                </c:pt>
                <c:pt idx="31">
                  <c:v>11300</c:v>
                </c:pt>
                <c:pt idx="32">
                  <c:v>6307</c:v>
                </c:pt>
                <c:pt idx="33">
                  <c:v>9851</c:v>
                </c:pt>
                <c:pt idx="34">
                  <c:v>9520</c:v>
                </c:pt>
                <c:pt idx="35">
                  <c:v>7386</c:v>
                </c:pt>
                <c:pt idx="36">
                  <c:v>8944</c:v>
                </c:pt>
                <c:pt idx="37">
                  <c:v>8625</c:v>
                </c:pt>
                <c:pt idx="38">
                  <c:v>12525</c:v>
                </c:pt>
                <c:pt idx="39">
                  <c:v>14335</c:v>
                </c:pt>
                <c:pt idx="40">
                  <c:v>8478</c:v>
                </c:pt>
                <c:pt idx="41">
                  <c:v>6124</c:v>
                </c:pt>
                <c:pt idx="42">
                  <c:v>10143</c:v>
                </c:pt>
                <c:pt idx="43">
                  <c:v>10381</c:v>
                </c:pt>
                <c:pt idx="44">
                  <c:v>10925</c:v>
                </c:pt>
                <c:pt idx="45">
                  <c:v>1664</c:v>
                </c:pt>
                <c:pt idx="46">
                  <c:v>14649</c:v>
                </c:pt>
                <c:pt idx="47">
                  <c:v>9685</c:v>
                </c:pt>
                <c:pt idx="48">
                  <c:v>4086</c:v>
                </c:pt>
                <c:pt idx="49">
                  <c:v>3139</c:v>
                </c:pt>
                <c:pt idx="50">
                  <c:v>5868</c:v>
                </c:pt>
                <c:pt idx="51">
                  <c:v>7122</c:v>
                </c:pt>
                <c:pt idx="52">
                  <c:v>6418</c:v>
                </c:pt>
                <c:pt idx="53">
                  <c:v>10991</c:v>
                </c:pt>
                <c:pt idx="54">
                  <c:v>8444</c:v>
                </c:pt>
                <c:pt idx="55">
                  <c:v>5925</c:v>
                </c:pt>
                <c:pt idx="56">
                  <c:v>9870</c:v>
                </c:pt>
                <c:pt idx="57">
                  <c:v>10361</c:v>
                </c:pt>
                <c:pt idx="58">
                  <c:v>5982</c:v>
                </c:pt>
                <c:pt idx="59">
                  <c:v>6458</c:v>
                </c:pt>
                <c:pt idx="60">
                  <c:v>1385</c:v>
                </c:pt>
                <c:pt idx="61">
                  <c:v>2553</c:v>
                </c:pt>
                <c:pt idx="62">
                  <c:v>7336</c:v>
                </c:pt>
                <c:pt idx="63">
                  <c:v>4137</c:v>
                </c:pt>
                <c:pt idx="64">
                  <c:v>6266</c:v>
                </c:pt>
                <c:pt idx="65">
                  <c:v>10179</c:v>
                </c:pt>
                <c:pt idx="66">
                  <c:v>11829</c:v>
                </c:pt>
                <c:pt idx="67">
                  <c:v>4876</c:v>
                </c:pt>
                <c:pt idx="68">
                  <c:v>8300</c:v>
                </c:pt>
                <c:pt idx="69">
                  <c:v>9568</c:v>
                </c:pt>
                <c:pt idx="70">
                  <c:v>11809</c:v>
                </c:pt>
                <c:pt idx="71">
                  <c:v>5018</c:v>
                </c:pt>
                <c:pt idx="72">
                  <c:v>11357</c:v>
                </c:pt>
                <c:pt idx="73">
                  <c:v>11586</c:v>
                </c:pt>
                <c:pt idx="74">
                  <c:v>3904</c:v>
                </c:pt>
                <c:pt idx="75">
                  <c:v>7426</c:v>
                </c:pt>
                <c:pt idx="76">
                  <c:v>6924</c:v>
                </c:pt>
                <c:pt idx="77">
                  <c:v>6989</c:v>
                </c:pt>
                <c:pt idx="78">
                  <c:v>11088</c:v>
                </c:pt>
                <c:pt idx="79">
                  <c:v>11521</c:v>
                </c:pt>
                <c:pt idx="80">
                  <c:v>6769</c:v>
                </c:pt>
                <c:pt idx="81">
                  <c:v>7864</c:v>
                </c:pt>
                <c:pt idx="82">
                  <c:v>8657</c:v>
                </c:pt>
                <c:pt idx="83">
                  <c:v>8710</c:v>
                </c:pt>
                <c:pt idx="84">
                  <c:v>10415</c:v>
                </c:pt>
                <c:pt idx="85">
                  <c:v>11929</c:v>
                </c:pt>
                <c:pt idx="86">
                  <c:v>8461</c:v>
                </c:pt>
                <c:pt idx="87">
                  <c:v>2705</c:v>
                </c:pt>
                <c:pt idx="88">
                  <c:v>10309</c:v>
                </c:pt>
                <c:pt idx="89">
                  <c:v>7288</c:v>
                </c:pt>
                <c:pt idx="90">
                  <c:v>10030</c:v>
                </c:pt>
                <c:pt idx="91">
                  <c:v>7668</c:v>
                </c:pt>
                <c:pt idx="92">
                  <c:v>6025</c:v>
                </c:pt>
                <c:pt idx="93">
                  <c:v>8757</c:v>
                </c:pt>
                <c:pt idx="94">
                  <c:v>4602</c:v>
                </c:pt>
                <c:pt idx="95">
                  <c:v>12875</c:v>
                </c:pt>
                <c:pt idx="96">
                  <c:v>8564</c:v>
                </c:pt>
                <c:pt idx="97">
                  <c:v>7703</c:v>
                </c:pt>
                <c:pt idx="98">
                  <c:v>7949</c:v>
                </c:pt>
                <c:pt idx="99">
                  <c:v>12905</c:v>
                </c:pt>
                <c:pt idx="100">
                  <c:v>8911</c:v>
                </c:pt>
                <c:pt idx="101">
                  <c:v>15121</c:v>
                </c:pt>
                <c:pt idx="102">
                  <c:v>5437</c:v>
                </c:pt>
                <c:pt idx="103">
                  <c:v>7530</c:v>
                </c:pt>
                <c:pt idx="104">
                  <c:v>6196</c:v>
                </c:pt>
                <c:pt idx="105">
                  <c:v>14824</c:v>
                </c:pt>
                <c:pt idx="106">
                  <c:v>7352</c:v>
                </c:pt>
                <c:pt idx="107">
                  <c:v>15151</c:v>
                </c:pt>
                <c:pt idx="108">
                  <c:v>7507</c:v>
                </c:pt>
                <c:pt idx="109">
                  <c:v>7037</c:v>
                </c:pt>
                <c:pt idx="110">
                  <c:v>8641</c:v>
                </c:pt>
                <c:pt idx="111">
                  <c:v>8950</c:v>
                </c:pt>
                <c:pt idx="112">
                  <c:v>9572</c:v>
                </c:pt>
                <c:pt idx="113">
                  <c:v>7456</c:v>
                </c:pt>
                <c:pt idx="114">
                  <c:v>10478</c:v>
                </c:pt>
                <c:pt idx="115">
                  <c:v>6779</c:v>
                </c:pt>
                <c:pt idx="116">
                  <c:v>7040</c:v>
                </c:pt>
                <c:pt idx="117">
                  <c:v>12620</c:v>
                </c:pt>
                <c:pt idx="118">
                  <c:v>4834</c:v>
                </c:pt>
                <c:pt idx="119">
                  <c:v>7340</c:v>
                </c:pt>
                <c:pt idx="120">
                  <c:v>11364</c:v>
                </c:pt>
                <c:pt idx="121">
                  <c:v>6783</c:v>
                </c:pt>
                <c:pt idx="122">
                  <c:v>9409</c:v>
                </c:pt>
                <c:pt idx="123">
                  <c:v>8333</c:v>
                </c:pt>
                <c:pt idx="124">
                  <c:v>6973</c:v>
                </c:pt>
                <c:pt idx="125">
                  <c:v>6445</c:v>
                </c:pt>
                <c:pt idx="126">
                  <c:v>3490</c:v>
                </c:pt>
                <c:pt idx="127">
                  <c:v>7343</c:v>
                </c:pt>
                <c:pt idx="128">
                  <c:v>19059</c:v>
                </c:pt>
                <c:pt idx="129">
                  <c:v>10584</c:v>
                </c:pt>
                <c:pt idx="130">
                  <c:v>8553</c:v>
                </c:pt>
                <c:pt idx="131">
                  <c:v>7174</c:v>
                </c:pt>
                <c:pt idx="132">
                  <c:v>6225</c:v>
                </c:pt>
                <c:pt idx="133">
                  <c:v>10373</c:v>
                </c:pt>
                <c:pt idx="134">
                  <c:v>10652</c:v>
                </c:pt>
                <c:pt idx="135">
                  <c:v>11714</c:v>
                </c:pt>
                <c:pt idx="136">
                  <c:v>3256</c:v>
                </c:pt>
                <c:pt idx="137">
                  <c:v>8412</c:v>
                </c:pt>
                <c:pt idx="138">
                  <c:v>9319</c:v>
                </c:pt>
                <c:pt idx="139">
                  <c:v>7650</c:v>
                </c:pt>
                <c:pt idx="140">
                  <c:v>8690</c:v>
                </c:pt>
                <c:pt idx="141">
                  <c:v>6655</c:v>
                </c:pt>
                <c:pt idx="142">
                  <c:v>3987</c:v>
                </c:pt>
                <c:pt idx="143">
                  <c:v>11230</c:v>
                </c:pt>
                <c:pt idx="144">
                  <c:v>6895</c:v>
                </c:pt>
                <c:pt idx="145">
                  <c:v>7886</c:v>
                </c:pt>
                <c:pt idx="146">
                  <c:v>2939</c:v>
                </c:pt>
                <c:pt idx="147">
                  <c:v>16393</c:v>
                </c:pt>
                <c:pt idx="148">
                  <c:v>6246</c:v>
                </c:pt>
                <c:pt idx="149">
                  <c:v>9323</c:v>
                </c:pt>
                <c:pt idx="150">
                  <c:v>7788</c:v>
                </c:pt>
                <c:pt idx="151">
                  <c:v>10165</c:v>
                </c:pt>
                <c:pt idx="152">
                  <c:v>7312</c:v>
                </c:pt>
                <c:pt idx="153">
                  <c:v>8267</c:v>
                </c:pt>
                <c:pt idx="154">
                  <c:v>11701</c:v>
                </c:pt>
                <c:pt idx="155">
                  <c:v>10606</c:v>
                </c:pt>
                <c:pt idx="156">
                  <c:v>10836</c:v>
                </c:pt>
                <c:pt idx="157">
                  <c:v>9566</c:v>
                </c:pt>
                <c:pt idx="158">
                  <c:v>9337</c:v>
                </c:pt>
                <c:pt idx="159">
                  <c:v>5506</c:v>
                </c:pt>
                <c:pt idx="160">
                  <c:v>7448</c:v>
                </c:pt>
                <c:pt idx="161">
                  <c:v>8531</c:v>
                </c:pt>
                <c:pt idx="162">
                  <c:v>10981</c:v>
                </c:pt>
                <c:pt idx="163">
                  <c:v>9268</c:v>
                </c:pt>
                <c:pt idx="164">
                  <c:v>8731</c:v>
                </c:pt>
                <c:pt idx="165">
                  <c:v>7577</c:v>
                </c:pt>
                <c:pt idx="166">
                  <c:v>10658</c:v>
                </c:pt>
                <c:pt idx="167">
                  <c:v>8063</c:v>
                </c:pt>
                <c:pt idx="168">
                  <c:v>5707</c:v>
                </c:pt>
                <c:pt idx="169">
                  <c:v>6474</c:v>
                </c:pt>
                <c:pt idx="170">
                  <c:v>6763</c:v>
                </c:pt>
                <c:pt idx="171">
                  <c:v>11990</c:v>
                </c:pt>
                <c:pt idx="172">
                  <c:v>14262</c:v>
                </c:pt>
                <c:pt idx="173">
                  <c:v>5566</c:v>
                </c:pt>
                <c:pt idx="174">
                  <c:v>6756</c:v>
                </c:pt>
                <c:pt idx="175">
                  <c:v>9774</c:v>
                </c:pt>
                <c:pt idx="176">
                  <c:v>9762</c:v>
                </c:pt>
                <c:pt idx="177">
                  <c:v>6626</c:v>
                </c:pt>
                <c:pt idx="178">
                  <c:v>8211</c:v>
                </c:pt>
                <c:pt idx="179">
                  <c:v>9384</c:v>
                </c:pt>
                <c:pt idx="180">
                  <c:v>14795</c:v>
                </c:pt>
                <c:pt idx="181">
                  <c:v>6543</c:v>
                </c:pt>
                <c:pt idx="182">
                  <c:v>6415</c:v>
                </c:pt>
                <c:pt idx="183">
                  <c:v>13131</c:v>
                </c:pt>
                <c:pt idx="184">
                  <c:v>11202</c:v>
                </c:pt>
                <c:pt idx="185">
                  <c:v>7254</c:v>
                </c:pt>
                <c:pt idx="186">
                  <c:v>10647</c:v>
                </c:pt>
                <c:pt idx="187">
                  <c:v>7934</c:v>
                </c:pt>
                <c:pt idx="188">
                  <c:v>7092</c:v>
                </c:pt>
                <c:pt idx="189">
                  <c:v>9476</c:v>
                </c:pt>
                <c:pt idx="190">
                  <c:v>6444</c:v>
                </c:pt>
                <c:pt idx="191">
                  <c:v>14538</c:v>
                </c:pt>
                <c:pt idx="192">
                  <c:v>10961</c:v>
                </c:pt>
                <c:pt idx="193">
                  <c:v>7294</c:v>
                </c:pt>
                <c:pt idx="194">
                  <c:v>9454</c:v>
                </c:pt>
                <c:pt idx="195">
                  <c:v>10305</c:v>
                </c:pt>
                <c:pt idx="196">
                  <c:v>5401</c:v>
                </c:pt>
                <c:pt idx="197">
                  <c:v>15027</c:v>
                </c:pt>
                <c:pt idx="198">
                  <c:v>8126</c:v>
                </c:pt>
                <c:pt idx="199">
                  <c:v>9709</c:v>
                </c:pt>
                <c:pt idx="200">
                  <c:v>7940</c:v>
                </c:pt>
                <c:pt idx="201">
                  <c:v>9748</c:v>
                </c:pt>
                <c:pt idx="202">
                  <c:v>5675</c:v>
                </c:pt>
                <c:pt idx="203">
                  <c:v>7756</c:v>
                </c:pt>
                <c:pt idx="204">
                  <c:v>7952</c:v>
                </c:pt>
                <c:pt idx="205">
                  <c:v>15276</c:v>
                </c:pt>
                <c:pt idx="206">
                  <c:v>8580</c:v>
                </c:pt>
                <c:pt idx="207">
                  <c:v>6309</c:v>
                </c:pt>
                <c:pt idx="208">
                  <c:v>6572</c:v>
                </c:pt>
                <c:pt idx="209">
                  <c:v>9727</c:v>
                </c:pt>
                <c:pt idx="210">
                  <c:v>9491</c:v>
                </c:pt>
                <c:pt idx="211">
                  <c:v>5596</c:v>
                </c:pt>
                <c:pt idx="212">
                  <c:v>11396</c:v>
                </c:pt>
                <c:pt idx="213">
                  <c:v>7746</c:v>
                </c:pt>
                <c:pt idx="214">
                  <c:v>8741</c:v>
                </c:pt>
                <c:pt idx="215">
                  <c:v>2753</c:v>
                </c:pt>
                <c:pt idx="216">
                  <c:v>7719</c:v>
                </c:pt>
                <c:pt idx="217">
                  <c:v>8014</c:v>
                </c:pt>
                <c:pt idx="218">
                  <c:v>2238</c:v>
                </c:pt>
                <c:pt idx="219">
                  <c:v>10189</c:v>
                </c:pt>
                <c:pt idx="220">
                  <c:v>7700</c:v>
                </c:pt>
                <c:pt idx="221">
                  <c:v>13112</c:v>
                </c:pt>
                <c:pt idx="222">
                  <c:v>10233</c:v>
                </c:pt>
                <c:pt idx="223">
                  <c:v>10182</c:v>
                </c:pt>
                <c:pt idx="224">
                  <c:v>9448</c:v>
                </c:pt>
                <c:pt idx="225">
                  <c:v>3794</c:v>
                </c:pt>
                <c:pt idx="226">
                  <c:v>7302</c:v>
                </c:pt>
                <c:pt idx="227">
                  <c:v>9376</c:v>
                </c:pt>
                <c:pt idx="228">
                  <c:v>12984</c:v>
                </c:pt>
                <c:pt idx="229">
                  <c:v>11922</c:v>
                </c:pt>
                <c:pt idx="230">
                  <c:v>7340</c:v>
                </c:pt>
                <c:pt idx="231">
                  <c:v>15774</c:v>
                </c:pt>
                <c:pt idx="232">
                  <c:v>7684</c:v>
                </c:pt>
                <c:pt idx="233">
                  <c:v>7557</c:v>
                </c:pt>
                <c:pt idx="234">
                  <c:v>6105</c:v>
                </c:pt>
                <c:pt idx="235">
                  <c:v>13403</c:v>
                </c:pt>
                <c:pt idx="236">
                  <c:v>9181</c:v>
                </c:pt>
                <c:pt idx="237">
                  <c:v>7669</c:v>
                </c:pt>
                <c:pt idx="238">
                  <c:v>14504</c:v>
                </c:pt>
                <c:pt idx="239">
                  <c:v>20244</c:v>
                </c:pt>
                <c:pt idx="240">
                  <c:v>8963</c:v>
                </c:pt>
                <c:pt idx="241">
                  <c:v>3875</c:v>
                </c:pt>
                <c:pt idx="242">
                  <c:v>7830</c:v>
                </c:pt>
                <c:pt idx="243">
                  <c:v>9967</c:v>
                </c:pt>
                <c:pt idx="244">
                  <c:v>9118</c:v>
                </c:pt>
                <c:pt idx="245">
                  <c:v>10322</c:v>
                </c:pt>
                <c:pt idx="246">
                  <c:v>12681</c:v>
                </c:pt>
                <c:pt idx="247">
                  <c:v>10700</c:v>
                </c:pt>
                <c:pt idx="248">
                  <c:v>6365</c:v>
                </c:pt>
                <c:pt idx="249">
                  <c:v>3146</c:v>
                </c:pt>
                <c:pt idx="250">
                  <c:v>5627</c:v>
                </c:pt>
                <c:pt idx="251">
                  <c:v>7068</c:v>
                </c:pt>
                <c:pt idx="252">
                  <c:v>8515</c:v>
                </c:pt>
                <c:pt idx="253">
                  <c:v>8100</c:v>
                </c:pt>
                <c:pt idx="254">
                  <c:v>9576</c:v>
                </c:pt>
                <c:pt idx="255">
                  <c:v>8034</c:v>
                </c:pt>
                <c:pt idx="256">
                  <c:v>11303</c:v>
                </c:pt>
                <c:pt idx="257">
                  <c:v>7077</c:v>
                </c:pt>
                <c:pt idx="258">
                  <c:v>8686</c:v>
                </c:pt>
                <c:pt idx="259">
                  <c:v>11543</c:v>
                </c:pt>
                <c:pt idx="260">
                  <c:v>6254</c:v>
                </c:pt>
                <c:pt idx="261">
                  <c:v>7149</c:v>
                </c:pt>
                <c:pt idx="262">
                  <c:v>7729</c:v>
                </c:pt>
                <c:pt idx="263">
                  <c:v>10581</c:v>
                </c:pt>
                <c:pt idx="264">
                  <c:v>7727</c:v>
                </c:pt>
                <c:pt idx="265">
                  <c:v>8151</c:v>
                </c:pt>
                <c:pt idx="266">
                  <c:v>3855</c:v>
                </c:pt>
                <c:pt idx="267">
                  <c:v>5900</c:v>
                </c:pt>
                <c:pt idx="268">
                  <c:v>9533</c:v>
                </c:pt>
                <c:pt idx="269">
                  <c:v>2366</c:v>
                </c:pt>
                <c:pt idx="270">
                  <c:v>14300</c:v>
                </c:pt>
                <c:pt idx="271">
                  <c:v>13745</c:v>
                </c:pt>
                <c:pt idx="272">
                  <c:v>6084</c:v>
                </c:pt>
                <c:pt idx="273">
                  <c:v>9300</c:v>
                </c:pt>
                <c:pt idx="274">
                  <c:v>4988</c:v>
                </c:pt>
                <c:pt idx="275">
                  <c:v>5730</c:v>
                </c:pt>
                <c:pt idx="276">
                  <c:v>7398</c:v>
                </c:pt>
                <c:pt idx="277">
                  <c:v>7241</c:v>
                </c:pt>
                <c:pt idx="278">
                  <c:v>8861</c:v>
                </c:pt>
                <c:pt idx="279">
                  <c:v>7568</c:v>
                </c:pt>
                <c:pt idx="280">
                  <c:v>3115</c:v>
                </c:pt>
                <c:pt idx="281">
                  <c:v>8949</c:v>
                </c:pt>
                <c:pt idx="282">
                  <c:v>7072</c:v>
                </c:pt>
                <c:pt idx="283">
                  <c:v>6144</c:v>
                </c:pt>
                <c:pt idx="284">
                  <c:v>6078</c:v>
                </c:pt>
                <c:pt idx="285">
                  <c:v>8732</c:v>
                </c:pt>
                <c:pt idx="286">
                  <c:v>8820</c:v>
                </c:pt>
                <c:pt idx="287">
                  <c:v>7448</c:v>
                </c:pt>
                <c:pt idx="288">
                  <c:v>6275</c:v>
                </c:pt>
                <c:pt idx="289">
                  <c:v>7278</c:v>
                </c:pt>
                <c:pt idx="290">
                  <c:v>8581</c:v>
                </c:pt>
                <c:pt idx="291">
                  <c:v>5572</c:v>
                </c:pt>
                <c:pt idx="292">
                  <c:v>3188</c:v>
                </c:pt>
                <c:pt idx="293">
                  <c:v>9732</c:v>
                </c:pt>
                <c:pt idx="294">
                  <c:v>6101</c:v>
                </c:pt>
                <c:pt idx="295">
                  <c:v>7747</c:v>
                </c:pt>
                <c:pt idx="296">
                  <c:v>4843</c:v>
                </c:pt>
                <c:pt idx="297">
                  <c:v>9132</c:v>
                </c:pt>
                <c:pt idx="298">
                  <c:v>5591</c:v>
                </c:pt>
                <c:pt idx="299">
                  <c:v>6759</c:v>
                </c:pt>
                <c:pt idx="300">
                  <c:v>9454</c:v>
                </c:pt>
                <c:pt idx="301">
                  <c:v>11096</c:v>
                </c:pt>
                <c:pt idx="302">
                  <c:v>10119</c:v>
                </c:pt>
                <c:pt idx="303">
                  <c:v>2865</c:v>
                </c:pt>
                <c:pt idx="304">
                  <c:v>7074</c:v>
                </c:pt>
                <c:pt idx="305">
                  <c:v>9934</c:v>
                </c:pt>
                <c:pt idx="306">
                  <c:v>6588</c:v>
                </c:pt>
                <c:pt idx="307">
                  <c:v>4739</c:v>
                </c:pt>
                <c:pt idx="308">
                  <c:v>15204</c:v>
                </c:pt>
                <c:pt idx="309">
                  <c:v>14460</c:v>
                </c:pt>
                <c:pt idx="310">
                  <c:v>5285</c:v>
                </c:pt>
                <c:pt idx="311">
                  <c:v>9634</c:v>
                </c:pt>
                <c:pt idx="312">
                  <c:v>10232</c:v>
                </c:pt>
                <c:pt idx="313">
                  <c:v>7540</c:v>
                </c:pt>
                <c:pt idx="314">
                  <c:v>8369</c:v>
                </c:pt>
                <c:pt idx="315">
                  <c:v>5292</c:v>
                </c:pt>
                <c:pt idx="316">
                  <c:v>7636</c:v>
                </c:pt>
                <c:pt idx="317">
                  <c:v>12826</c:v>
                </c:pt>
                <c:pt idx="318">
                  <c:v>9945</c:v>
                </c:pt>
                <c:pt idx="319">
                  <c:v>5991</c:v>
                </c:pt>
                <c:pt idx="320">
                  <c:v>11542</c:v>
                </c:pt>
                <c:pt idx="321">
                  <c:v>8442</c:v>
                </c:pt>
                <c:pt idx="322">
                  <c:v>17835</c:v>
                </c:pt>
                <c:pt idx="323">
                  <c:v>8154</c:v>
                </c:pt>
                <c:pt idx="324">
                  <c:v>3512</c:v>
                </c:pt>
                <c:pt idx="325">
                  <c:v>11957</c:v>
                </c:pt>
                <c:pt idx="326">
                  <c:v>12080</c:v>
                </c:pt>
                <c:pt idx="327">
                  <c:v>8780</c:v>
                </c:pt>
                <c:pt idx="328">
                  <c:v>11071</c:v>
                </c:pt>
                <c:pt idx="329">
                  <c:v>11789</c:v>
                </c:pt>
                <c:pt idx="330">
                  <c:v>8408</c:v>
                </c:pt>
                <c:pt idx="331">
                  <c:v>4870</c:v>
                </c:pt>
                <c:pt idx="332">
                  <c:v>7453</c:v>
                </c:pt>
                <c:pt idx="333">
                  <c:v>8711</c:v>
                </c:pt>
                <c:pt idx="334">
                  <c:v>11619</c:v>
                </c:pt>
                <c:pt idx="335">
                  <c:v>7771</c:v>
                </c:pt>
                <c:pt idx="336">
                  <c:v>7904</c:v>
                </c:pt>
                <c:pt idx="337">
                  <c:v>8037</c:v>
                </c:pt>
                <c:pt idx="338">
                  <c:v>14821</c:v>
                </c:pt>
                <c:pt idx="339">
                  <c:v>8305</c:v>
                </c:pt>
                <c:pt idx="340">
                  <c:v>9477</c:v>
                </c:pt>
                <c:pt idx="341">
                  <c:v>9199</c:v>
                </c:pt>
                <c:pt idx="342">
                  <c:v>15578</c:v>
                </c:pt>
                <c:pt idx="343">
                  <c:v>6033</c:v>
                </c:pt>
                <c:pt idx="344">
                  <c:v>8578</c:v>
                </c:pt>
                <c:pt idx="345">
                  <c:v>4680</c:v>
                </c:pt>
                <c:pt idx="346">
                  <c:v>7118</c:v>
                </c:pt>
                <c:pt idx="347">
                  <c:v>3711</c:v>
                </c:pt>
                <c:pt idx="348">
                  <c:v>11254</c:v>
                </c:pt>
                <c:pt idx="349">
                  <c:v>3710</c:v>
                </c:pt>
                <c:pt idx="350">
                  <c:v>11408</c:v>
                </c:pt>
                <c:pt idx="351">
                  <c:v>9423</c:v>
                </c:pt>
                <c:pt idx="352">
                  <c:v>3079</c:v>
                </c:pt>
                <c:pt idx="353">
                  <c:v>11738</c:v>
                </c:pt>
                <c:pt idx="354">
                  <c:v>7941</c:v>
                </c:pt>
                <c:pt idx="355">
                  <c:v>6965</c:v>
                </c:pt>
                <c:pt idx="356">
                  <c:v>4600</c:v>
                </c:pt>
                <c:pt idx="357">
                  <c:v>5570</c:v>
                </c:pt>
                <c:pt idx="358">
                  <c:v>6743</c:v>
                </c:pt>
                <c:pt idx="359">
                  <c:v>8480</c:v>
                </c:pt>
                <c:pt idx="360">
                  <c:v>8060</c:v>
                </c:pt>
                <c:pt idx="361">
                  <c:v>881</c:v>
                </c:pt>
                <c:pt idx="362">
                  <c:v>6551</c:v>
                </c:pt>
                <c:pt idx="363">
                  <c:v>10446</c:v>
                </c:pt>
                <c:pt idx="364">
                  <c:v>8595</c:v>
                </c:pt>
                <c:pt idx="365">
                  <c:v>7845</c:v>
                </c:pt>
                <c:pt idx="366">
                  <c:v>10798</c:v>
                </c:pt>
                <c:pt idx="367">
                  <c:v>5486</c:v>
                </c:pt>
                <c:pt idx="368">
                  <c:v>8039</c:v>
                </c:pt>
                <c:pt idx="369">
                  <c:v>3380</c:v>
                </c:pt>
                <c:pt idx="370">
                  <c:v>3383</c:v>
                </c:pt>
                <c:pt idx="371">
                  <c:v>9094</c:v>
                </c:pt>
                <c:pt idx="372">
                  <c:v>11298</c:v>
                </c:pt>
                <c:pt idx="373">
                  <c:v>11461</c:v>
                </c:pt>
                <c:pt idx="374">
                  <c:v>9015</c:v>
                </c:pt>
                <c:pt idx="375">
                  <c:v>7946</c:v>
                </c:pt>
                <c:pt idx="376">
                  <c:v>10107</c:v>
                </c:pt>
                <c:pt idx="377">
                  <c:v>6855</c:v>
                </c:pt>
                <c:pt idx="378">
                  <c:v>8846</c:v>
                </c:pt>
                <c:pt idx="379">
                  <c:v>7718</c:v>
                </c:pt>
                <c:pt idx="380">
                  <c:v>13876</c:v>
                </c:pt>
                <c:pt idx="381">
                  <c:v>14977</c:v>
                </c:pt>
                <c:pt idx="382">
                  <c:v>9301</c:v>
                </c:pt>
                <c:pt idx="383">
                  <c:v>8321</c:v>
                </c:pt>
                <c:pt idx="384">
                  <c:v>11036</c:v>
                </c:pt>
                <c:pt idx="385">
                  <c:v>12696</c:v>
                </c:pt>
                <c:pt idx="386">
                  <c:v>11362</c:v>
                </c:pt>
                <c:pt idx="387">
                  <c:v>7988</c:v>
                </c:pt>
                <c:pt idx="388">
                  <c:v>4109</c:v>
                </c:pt>
                <c:pt idx="389">
                  <c:v>8431</c:v>
                </c:pt>
                <c:pt idx="390">
                  <c:v>11661</c:v>
                </c:pt>
                <c:pt idx="391">
                  <c:v>10943</c:v>
                </c:pt>
                <c:pt idx="392">
                  <c:v>2242</c:v>
                </c:pt>
                <c:pt idx="393">
                  <c:v>15216</c:v>
                </c:pt>
                <c:pt idx="394">
                  <c:v>1470</c:v>
                </c:pt>
                <c:pt idx="395">
                  <c:v>10724</c:v>
                </c:pt>
                <c:pt idx="396">
                  <c:v>9560</c:v>
                </c:pt>
                <c:pt idx="397">
                  <c:v>5092</c:v>
                </c:pt>
                <c:pt idx="398">
                  <c:v>9766</c:v>
                </c:pt>
                <c:pt idx="399">
                  <c:v>12423</c:v>
                </c:pt>
                <c:pt idx="400">
                  <c:v>10207</c:v>
                </c:pt>
                <c:pt idx="401">
                  <c:v>3430</c:v>
                </c:pt>
                <c:pt idx="402">
                  <c:v>7694</c:v>
                </c:pt>
                <c:pt idx="403">
                  <c:v>8015</c:v>
                </c:pt>
                <c:pt idx="404">
                  <c:v>12398</c:v>
                </c:pt>
                <c:pt idx="405">
                  <c:v>8382</c:v>
                </c:pt>
                <c:pt idx="406">
                  <c:v>10727</c:v>
                </c:pt>
                <c:pt idx="407">
                  <c:v>4880</c:v>
                </c:pt>
                <c:pt idx="408">
                  <c:v>4033</c:v>
                </c:pt>
                <c:pt idx="409">
                  <c:v>4927</c:v>
                </c:pt>
                <c:pt idx="410">
                  <c:v>11119</c:v>
                </c:pt>
                <c:pt idx="411">
                  <c:v>9086</c:v>
                </c:pt>
                <c:pt idx="412">
                  <c:v>3220</c:v>
                </c:pt>
                <c:pt idx="413">
                  <c:v>1708</c:v>
                </c:pt>
                <c:pt idx="414">
                  <c:v>12285</c:v>
                </c:pt>
                <c:pt idx="415">
                  <c:v>10148</c:v>
                </c:pt>
                <c:pt idx="416">
                  <c:v>8968</c:v>
                </c:pt>
                <c:pt idx="417">
                  <c:v>1877</c:v>
                </c:pt>
                <c:pt idx="418">
                  <c:v>4716</c:v>
                </c:pt>
                <c:pt idx="419">
                  <c:v>6480</c:v>
                </c:pt>
                <c:pt idx="420">
                  <c:v>4821</c:v>
                </c:pt>
                <c:pt idx="421">
                  <c:v>12769</c:v>
                </c:pt>
                <c:pt idx="422">
                  <c:v>9764</c:v>
                </c:pt>
                <c:pt idx="423">
                  <c:v>2101</c:v>
                </c:pt>
                <c:pt idx="424">
                  <c:v>7904</c:v>
                </c:pt>
                <c:pt idx="425">
                  <c:v>12053</c:v>
                </c:pt>
                <c:pt idx="426">
                  <c:v>7014</c:v>
                </c:pt>
                <c:pt idx="427">
                  <c:v>6850</c:v>
                </c:pt>
                <c:pt idx="428">
                  <c:v>8380</c:v>
                </c:pt>
                <c:pt idx="429">
                  <c:v>3060</c:v>
                </c:pt>
                <c:pt idx="430">
                  <c:v>6569</c:v>
                </c:pt>
                <c:pt idx="431">
                  <c:v>2887</c:v>
                </c:pt>
                <c:pt idx="432">
                  <c:v>5689</c:v>
                </c:pt>
                <c:pt idx="433">
                  <c:v>7341</c:v>
                </c:pt>
                <c:pt idx="434">
                  <c:v>10883</c:v>
                </c:pt>
                <c:pt idx="435">
                  <c:v>6089</c:v>
                </c:pt>
                <c:pt idx="436">
                  <c:v>7174</c:v>
                </c:pt>
                <c:pt idx="437">
                  <c:v>3191</c:v>
                </c:pt>
                <c:pt idx="438">
                  <c:v>4617</c:v>
                </c:pt>
                <c:pt idx="439">
                  <c:v>8705</c:v>
                </c:pt>
                <c:pt idx="440">
                  <c:v>8261</c:v>
                </c:pt>
                <c:pt idx="441">
                  <c:v>842</c:v>
                </c:pt>
                <c:pt idx="442">
                  <c:v>9761</c:v>
                </c:pt>
                <c:pt idx="443">
                  <c:v>11705</c:v>
                </c:pt>
                <c:pt idx="444">
                  <c:v>4907</c:v>
                </c:pt>
                <c:pt idx="445">
                  <c:v>10022</c:v>
                </c:pt>
                <c:pt idx="446">
                  <c:v>7100</c:v>
                </c:pt>
                <c:pt idx="447">
                  <c:v>11248</c:v>
                </c:pt>
                <c:pt idx="448">
                  <c:v>6652</c:v>
                </c:pt>
                <c:pt idx="449">
                  <c:v>14524</c:v>
                </c:pt>
                <c:pt idx="450">
                  <c:v>10474</c:v>
                </c:pt>
                <c:pt idx="451">
                  <c:v>7343</c:v>
                </c:pt>
                <c:pt idx="452">
                  <c:v>9184</c:v>
                </c:pt>
                <c:pt idx="453">
                  <c:v>7003</c:v>
                </c:pt>
                <c:pt idx="454">
                  <c:v>10110</c:v>
                </c:pt>
                <c:pt idx="455">
                  <c:v>8170</c:v>
                </c:pt>
                <c:pt idx="456">
                  <c:v>11564</c:v>
                </c:pt>
                <c:pt idx="457">
                  <c:v>6808</c:v>
                </c:pt>
                <c:pt idx="458">
                  <c:v>4017</c:v>
                </c:pt>
                <c:pt idx="459">
                  <c:v>7401</c:v>
                </c:pt>
                <c:pt idx="460">
                  <c:v>4220</c:v>
                </c:pt>
                <c:pt idx="461">
                  <c:v>9376</c:v>
                </c:pt>
                <c:pt idx="462">
                  <c:v>4971</c:v>
                </c:pt>
                <c:pt idx="463">
                  <c:v>2017</c:v>
                </c:pt>
                <c:pt idx="464">
                  <c:v>8283</c:v>
                </c:pt>
                <c:pt idx="465">
                  <c:v>8184</c:v>
                </c:pt>
                <c:pt idx="466">
                  <c:v>4902</c:v>
                </c:pt>
                <c:pt idx="467">
                  <c:v>5514</c:v>
                </c:pt>
                <c:pt idx="468">
                  <c:v>5399</c:v>
                </c:pt>
                <c:pt idx="469">
                  <c:v>3311</c:v>
                </c:pt>
                <c:pt idx="470">
                  <c:v>2412</c:v>
                </c:pt>
                <c:pt idx="471">
                  <c:v>24094</c:v>
                </c:pt>
                <c:pt idx="472">
                  <c:v>5085</c:v>
                </c:pt>
                <c:pt idx="473">
                  <c:v>6229</c:v>
                </c:pt>
                <c:pt idx="474">
                  <c:v>10687</c:v>
                </c:pt>
                <c:pt idx="475">
                  <c:v>7495</c:v>
                </c:pt>
                <c:pt idx="476">
                  <c:v>11379</c:v>
                </c:pt>
                <c:pt idx="477">
                  <c:v>20507</c:v>
                </c:pt>
                <c:pt idx="478">
                  <c:v>7644</c:v>
                </c:pt>
                <c:pt idx="479">
                  <c:v>14572</c:v>
                </c:pt>
                <c:pt idx="480">
                  <c:v>4343</c:v>
                </c:pt>
                <c:pt idx="481">
                  <c:v>14839</c:v>
                </c:pt>
                <c:pt idx="482">
                  <c:v>8052</c:v>
                </c:pt>
                <c:pt idx="483">
                  <c:v>4239</c:v>
                </c:pt>
                <c:pt idx="484">
                  <c:v>1745</c:v>
                </c:pt>
                <c:pt idx="485">
                  <c:v>8835</c:v>
                </c:pt>
                <c:pt idx="486">
                  <c:v>8825</c:v>
                </c:pt>
                <c:pt idx="487">
                  <c:v>9071</c:v>
                </c:pt>
                <c:pt idx="488">
                  <c:v>6739</c:v>
                </c:pt>
                <c:pt idx="489">
                  <c:v>13232</c:v>
                </c:pt>
                <c:pt idx="490">
                  <c:v>11943</c:v>
                </c:pt>
                <c:pt idx="491">
                  <c:v>4783</c:v>
                </c:pt>
                <c:pt idx="492">
                  <c:v>14277</c:v>
                </c:pt>
                <c:pt idx="493">
                  <c:v>9401</c:v>
                </c:pt>
              </c:numCache>
            </c:numRef>
          </c:yVal>
          <c:bubbleSize>
            <c:numRef>
              <c:f>Public!$D$2:$D$495</c:f>
              <c:numCache>
                <c:formatCode>General</c:formatCode>
                <c:ptCount val="494"/>
                <c:pt idx="0">
                  <c:v>33</c:v>
                </c:pt>
                <c:pt idx="1">
                  <c:v>42</c:v>
                </c:pt>
                <c:pt idx="2">
                  <c:v>30</c:v>
                </c:pt>
                <c:pt idx="3">
                  <c:v>27</c:v>
                </c:pt>
                <c:pt idx="4">
                  <c:v>32</c:v>
                </c:pt>
                <c:pt idx="5">
                  <c:v>34</c:v>
                </c:pt>
                <c:pt idx="6">
                  <c:v>8</c:v>
                </c:pt>
                <c:pt idx="7">
                  <c:v>16</c:v>
                </c:pt>
                <c:pt idx="8">
                  <c:v>23</c:v>
                </c:pt>
                <c:pt idx="9">
                  <c:v>34</c:v>
                </c:pt>
                <c:pt idx="10">
                  <c:v>30</c:v>
                </c:pt>
                <c:pt idx="11">
                  <c:v>22</c:v>
                </c:pt>
                <c:pt idx="12">
                  <c:v>23</c:v>
                </c:pt>
                <c:pt idx="13">
                  <c:v>55</c:v>
                </c:pt>
                <c:pt idx="14">
                  <c:v>14</c:v>
                </c:pt>
                <c:pt idx="15">
                  <c:v>48</c:v>
                </c:pt>
                <c:pt idx="16">
                  <c:v>32</c:v>
                </c:pt>
                <c:pt idx="17">
                  <c:v>45</c:v>
                </c:pt>
                <c:pt idx="18">
                  <c:v>18</c:v>
                </c:pt>
                <c:pt idx="19">
                  <c:v>15</c:v>
                </c:pt>
                <c:pt idx="20">
                  <c:v>44</c:v>
                </c:pt>
                <c:pt idx="21">
                  <c:v>28</c:v>
                </c:pt>
                <c:pt idx="22">
                  <c:v>43</c:v>
                </c:pt>
                <c:pt idx="23">
                  <c:v>28</c:v>
                </c:pt>
                <c:pt idx="24">
                  <c:v>26</c:v>
                </c:pt>
                <c:pt idx="25">
                  <c:v>10</c:v>
                </c:pt>
                <c:pt idx="26">
                  <c:v>49</c:v>
                </c:pt>
                <c:pt idx="27">
                  <c:v>27</c:v>
                </c:pt>
                <c:pt idx="28">
                  <c:v>31</c:v>
                </c:pt>
                <c:pt idx="29">
                  <c:v>32</c:v>
                </c:pt>
                <c:pt idx="30">
                  <c:v>40</c:v>
                </c:pt>
                <c:pt idx="31">
                  <c:v>44</c:v>
                </c:pt>
                <c:pt idx="32">
                  <c:v>12</c:v>
                </c:pt>
                <c:pt idx="33">
                  <c:v>34</c:v>
                </c:pt>
                <c:pt idx="34">
                  <c:v>21</c:v>
                </c:pt>
                <c:pt idx="35">
                  <c:v>35</c:v>
                </c:pt>
                <c:pt idx="36">
                  <c:v>21</c:v>
                </c:pt>
                <c:pt idx="37">
                  <c:v>19</c:v>
                </c:pt>
                <c:pt idx="38">
                  <c:v>18</c:v>
                </c:pt>
                <c:pt idx="39">
                  <c:v>33</c:v>
                </c:pt>
                <c:pt idx="40">
                  <c:v>28</c:v>
                </c:pt>
                <c:pt idx="41">
                  <c:v>21</c:v>
                </c:pt>
                <c:pt idx="42">
                  <c:v>8</c:v>
                </c:pt>
                <c:pt idx="43">
                  <c:v>33</c:v>
                </c:pt>
                <c:pt idx="44">
                  <c:v>13</c:v>
                </c:pt>
                <c:pt idx="45">
                  <c:v>32</c:v>
                </c:pt>
                <c:pt idx="46">
                  <c:v>17</c:v>
                </c:pt>
                <c:pt idx="47">
                  <c:v>16</c:v>
                </c:pt>
                <c:pt idx="48">
                  <c:v>34</c:v>
                </c:pt>
                <c:pt idx="49">
                  <c:v>20</c:v>
                </c:pt>
                <c:pt idx="50">
                  <c:v>17</c:v>
                </c:pt>
                <c:pt idx="51">
                  <c:v>28</c:v>
                </c:pt>
                <c:pt idx="52">
                  <c:v>22</c:v>
                </c:pt>
                <c:pt idx="53">
                  <c:v>37</c:v>
                </c:pt>
                <c:pt idx="54">
                  <c:v>50</c:v>
                </c:pt>
                <c:pt idx="55">
                  <c:v>22</c:v>
                </c:pt>
                <c:pt idx="56">
                  <c:v>25</c:v>
                </c:pt>
                <c:pt idx="57">
                  <c:v>25</c:v>
                </c:pt>
                <c:pt idx="58">
                  <c:v>30</c:v>
                </c:pt>
                <c:pt idx="59">
                  <c:v>37</c:v>
                </c:pt>
                <c:pt idx="60">
                  <c:v>59</c:v>
                </c:pt>
                <c:pt idx="61">
                  <c:v>34</c:v>
                </c:pt>
                <c:pt idx="62">
                  <c:v>25</c:v>
                </c:pt>
                <c:pt idx="63">
                  <c:v>24</c:v>
                </c:pt>
                <c:pt idx="64">
                  <c:v>15</c:v>
                </c:pt>
                <c:pt idx="65">
                  <c:v>17</c:v>
                </c:pt>
                <c:pt idx="66">
                  <c:v>46</c:v>
                </c:pt>
                <c:pt idx="67">
                  <c:v>14</c:v>
                </c:pt>
                <c:pt idx="68">
                  <c:v>51</c:v>
                </c:pt>
                <c:pt idx="69">
                  <c:v>12</c:v>
                </c:pt>
                <c:pt idx="70">
                  <c:v>32</c:v>
                </c:pt>
                <c:pt idx="71">
                  <c:v>13</c:v>
                </c:pt>
                <c:pt idx="72">
                  <c:v>38</c:v>
                </c:pt>
                <c:pt idx="73">
                  <c:v>11</c:v>
                </c:pt>
                <c:pt idx="74">
                  <c:v>8</c:v>
                </c:pt>
                <c:pt idx="75">
                  <c:v>19</c:v>
                </c:pt>
                <c:pt idx="76">
                  <c:v>25</c:v>
                </c:pt>
                <c:pt idx="77">
                  <c:v>66</c:v>
                </c:pt>
                <c:pt idx="78">
                  <c:v>18</c:v>
                </c:pt>
                <c:pt idx="79">
                  <c:v>18</c:v>
                </c:pt>
                <c:pt idx="80">
                  <c:v>47</c:v>
                </c:pt>
                <c:pt idx="81">
                  <c:v>20</c:v>
                </c:pt>
                <c:pt idx="82">
                  <c:v>26</c:v>
                </c:pt>
                <c:pt idx="83">
                  <c:v>40</c:v>
                </c:pt>
                <c:pt idx="84">
                  <c:v>23</c:v>
                </c:pt>
                <c:pt idx="85">
                  <c:v>47</c:v>
                </c:pt>
                <c:pt idx="86">
                  <c:v>29</c:v>
                </c:pt>
                <c:pt idx="87">
                  <c:v>27</c:v>
                </c:pt>
                <c:pt idx="88">
                  <c:v>50</c:v>
                </c:pt>
                <c:pt idx="89">
                  <c:v>17</c:v>
                </c:pt>
                <c:pt idx="90">
                  <c:v>25</c:v>
                </c:pt>
                <c:pt idx="91">
                  <c:v>12</c:v>
                </c:pt>
                <c:pt idx="92">
                  <c:v>45</c:v>
                </c:pt>
                <c:pt idx="93">
                  <c:v>18</c:v>
                </c:pt>
                <c:pt idx="94">
                  <c:v>14</c:v>
                </c:pt>
                <c:pt idx="95">
                  <c:v>54</c:v>
                </c:pt>
                <c:pt idx="96">
                  <c:v>20</c:v>
                </c:pt>
                <c:pt idx="97">
                  <c:v>14</c:v>
                </c:pt>
                <c:pt idx="98">
                  <c:v>19</c:v>
                </c:pt>
                <c:pt idx="99">
                  <c:v>29</c:v>
                </c:pt>
                <c:pt idx="100">
                  <c:v>27</c:v>
                </c:pt>
                <c:pt idx="101">
                  <c:v>32</c:v>
                </c:pt>
                <c:pt idx="102">
                  <c:v>42</c:v>
                </c:pt>
                <c:pt idx="103">
                  <c:v>19</c:v>
                </c:pt>
                <c:pt idx="104">
                  <c:v>48</c:v>
                </c:pt>
                <c:pt idx="105">
                  <c:v>24</c:v>
                </c:pt>
                <c:pt idx="106">
                  <c:v>8</c:v>
                </c:pt>
                <c:pt idx="107">
                  <c:v>23</c:v>
                </c:pt>
                <c:pt idx="108">
                  <c:v>52</c:v>
                </c:pt>
                <c:pt idx="109">
                  <c:v>21</c:v>
                </c:pt>
                <c:pt idx="110">
                  <c:v>36</c:v>
                </c:pt>
                <c:pt idx="111">
                  <c:v>40</c:v>
                </c:pt>
                <c:pt idx="112">
                  <c:v>19</c:v>
                </c:pt>
                <c:pt idx="113">
                  <c:v>58</c:v>
                </c:pt>
                <c:pt idx="114">
                  <c:v>32</c:v>
                </c:pt>
                <c:pt idx="115">
                  <c:v>20</c:v>
                </c:pt>
                <c:pt idx="116">
                  <c:v>32</c:v>
                </c:pt>
                <c:pt idx="117">
                  <c:v>29</c:v>
                </c:pt>
                <c:pt idx="118">
                  <c:v>26</c:v>
                </c:pt>
                <c:pt idx="119">
                  <c:v>15</c:v>
                </c:pt>
                <c:pt idx="120">
                  <c:v>27</c:v>
                </c:pt>
                <c:pt idx="121">
                  <c:v>16</c:v>
                </c:pt>
                <c:pt idx="122">
                  <c:v>42</c:v>
                </c:pt>
                <c:pt idx="123">
                  <c:v>31</c:v>
                </c:pt>
                <c:pt idx="124">
                  <c:v>42</c:v>
                </c:pt>
                <c:pt idx="125">
                  <c:v>15</c:v>
                </c:pt>
                <c:pt idx="126">
                  <c:v>10</c:v>
                </c:pt>
                <c:pt idx="127">
                  <c:v>17</c:v>
                </c:pt>
                <c:pt idx="128">
                  <c:v>46</c:v>
                </c:pt>
                <c:pt idx="129">
                  <c:v>56</c:v>
                </c:pt>
                <c:pt idx="130">
                  <c:v>63</c:v>
                </c:pt>
                <c:pt idx="131">
                  <c:v>17</c:v>
                </c:pt>
                <c:pt idx="132">
                  <c:v>23</c:v>
                </c:pt>
                <c:pt idx="133">
                  <c:v>13</c:v>
                </c:pt>
                <c:pt idx="134">
                  <c:v>19</c:v>
                </c:pt>
                <c:pt idx="135">
                  <c:v>38</c:v>
                </c:pt>
                <c:pt idx="136">
                  <c:v>25</c:v>
                </c:pt>
                <c:pt idx="137">
                  <c:v>6</c:v>
                </c:pt>
                <c:pt idx="138">
                  <c:v>39</c:v>
                </c:pt>
                <c:pt idx="139">
                  <c:v>41</c:v>
                </c:pt>
                <c:pt idx="140">
                  <c:v>20</c:v>
                </c:pt>
                <c:pt idx="141">
                  <c:v>45</c:v>
                </c:pt>
                <c:pt idx="142">
                  <c:v>27</c:v>
                </c:pt>
                <c:pt idx="143">
                  <c:v>29</c:v>
                </c:pt>
                <c:pt idx="144">
                  <c:v>20</c:v>
                </c:pt>
                <c:pt idx="145">
                  <c:v>20</c:v>
                </c:pt>
                <c:pt idx="146">
                  <c:v>14</c:v>
                </c:pt>
                <c:pt idx="147">
                  <c:v>26</c:v>
                </c:pt>
                <c:pt idx="148">
                  <c:v>10</c:v>
                </c:pt>
                <c:pt idx="149">
                  <c:v>27</c:v>
                </c:pt>
                <c:pt idx="150">
                  <c:v>28</c:v>
                </c:pt>
                <c:pt idx="151">
                  <c:v>21</c:v>
                </c:pt>
                <c:pt idx="152">
                  <c:v>44</c:v>
                </c:pt>
                <c:pt idx="153">
                  <c:v>20</c:v>
                </c:pt>
                <c:pt idx="154">
                  <c:v>25</c:v>
                </c:pt>
                <c:pt idx="155">
                  <c:v>14</c:v>
                </c:pt>
                <c:pt idx="156">
                  <c:v>29</c:v>
                </c:pt>
                <c:pt idx="157">
                  <c:v>24</c:v>
                </c:pt>
                <c:pt idx="158">
                  <c:v>16</c:v>
                </c:pt>
                <c:pt idx="159">
                  <c:v>17</c:v>
                </c:pt>
                <c:pt idx="160">
                  <c:v>56</c:v>
                </c:pt>
                <c:pt idx="161">
                  <c:v>21</c:v>
                </c:pt>
                <c:pt idx="162">
                  <c:v>38</c:v>
                </c:pt>
                <c:pt idx="163">
                  <c:v>26</c:v>
                </c:pt>
                <c:pt idx="164">
                  <c:v>19</c:v>
                </c:pt>
                <c:pt idx="165">
                  <c:v>15</c:v>
                </c:pt>
                <c:pt idx="166">
                  <c:v>10</c:v>
                </c:pt>
                <c:pt idx="167">
                  <c:v>20</c:v>
                </c:pt>
                <c:pt idx="168">
                  <c:v>15</c:v>
                </c:pt>
                <c:pt idx="169">
                  <c:v>20</c:v>
                </c:pt>
                <c:pt idx="170">
                  <c:v>16</c:v>
                </c:pt>
                <c:pt idx="171">
                  <c:v>31</c:v>
                </c:pt>
                <c:pt idx="172">
                  <c:v>28</c:v>
                </c:pt>
                <c:pt idx="173">
                  <c:v>26</c:v>
                </c:pt>
                <c:pt idx="174">
                  <c:v>56</c:v>
                </c:pt>
                <c:pt idx="175">
                  <c:v>78</c:v>
                </c:pt>
                <c:pt idx="176">
                  <c:v>52</c:v>
                </c:pt>
                <c:pt idx="177">
                  <c:v>44</c:v>
                </c:pt>
                <c:pt idx="178">
                  <c:v>57</c:v>
                </c:pt>
                <c:pt idx="179">
                  <c:v>21</c:v>
                </c:pt>
                <c:pt idx="180">
                  <c:v>11</c:v>
                </c:pt>
                <c:pt idx="181">
                  <c:v>22</c:v>
                </c:pt>
                <c:pt idx="182">
                  <c:v>29</c:v>
                </c:pt>
                <c:pt idx="183">
                  <c:v>14</c:v>
                </c:pt>
                <c:pt idx="184">
                  <c:v>21</c:v>
                </c:pt>
                <c:pt idx="185">
                  <c:v>31</c:v>
                </c:pt>
                <c:pt idx="186">
                  <c:v>31</c:v>
                </c:pt>
                <c:pt idx="187">
                  <c:v>37</c:v>
                </c:pt>
                <c:pt idx="188">
                  <c:v>31</c:v>
                </c:pt>
                <c:pt idx="189">
                  <c:v>39</c:v>
                </c:pt>
                <c:pt idx="190">
                  <c:v>11</c:v>
                </c:pt>
                <c:pt idx="191">
                  <c:v>64</c:v>
                </c:pt>
                <c:pt idx="192">
                  <c:v>23</c:v>
                </c:pt>
                <c:pt idx="193">
                  <c:v>14</c:v>
                </c:pt>
                <c:pt idx="194">
                  <c:v>24</c:v>
                </c:pt>
                <c:pt idx="195">
                  <c:v>60</c:v>
                </c:pt>
                <c:pt idx="196">
                  <c:v>28</c:v>
                </c:pt>
                <c:pt idx="197">
                  <c:v>25</c:v>
                </c:pt>
                <c:pt idx="198">
                  <c:v>46</c:v>
                </c:pt>
                <c:pt idx="199">
                  <c:v>20</c:v>
                </c:pt>
                <c:pt idx="200">
                  <c:v>34</c:v>
                </c:pt>
                <c:pt idx="201">
                  <c:v>70</c:v>
                </c:pt>
                <c:pt idx="202">
                  <c:v>37</c:v>
                </c:pt>
                <c:pt idx="203">
                  <c:v>10</c:v>
                </c:pt>
                <c:pt idx="204">
                  <c:v>37</c:v>
                </c:pt>
                <c:pt idx="205">
                  <c:v>47</c:v>
                </c:pt>
                <c:pt idx="206">
                  <c:v>48</c:v>
                </c:pt>
                <c:pt idx="207">
                  <c:v>13</c:v>
                </c:pt>
                <c:pt idx="208">
                  <c:v>33</c:v>
                </c:pt>
                <c:pt idx="209">
                  <c:v>23</c:v>
                </c:pt>
                <c:pt idx="210">
                  <c:v>25</c:v>
                </c:pt>
                <c:pt idx="211">
                  <c:v>14</c:v>
                </c:pt>
                <c:pt idx="212">
                  <c:v>27</c:v>
                </c:pt>
                <c:pt idx="213">
                  <c:v>26</c:v>
                </c:pt>
                <c:pt idx="214">
                  <c:v>52</c:v>
                </c:pt>
                <c:pt idx="215">
                  <c:v>25</c:v>
                </c:pt>
                <c:pt idx="216">
                  <c:v>18</c:v>
                </c:pt>
                <c:pt idx="217">
                  <c:v>20</c:v>
                </c:pt>
                <c:pt idx="218">
                  <c:v>28</c:v>
                </c:pt>
                <c:pt idx="219">
                  <c:v>32</c:v>
                </c:pt>
                <c:pt idx="220">
                  <c:v>40</c:v>
                </c:pt>
                <c:pt idx="221">
                  <c:v>42</c:v>
                </c:pt>
                <c:pt idx="222">
                  <c:v>75</c:v>
                </c:pt>
                <c:pt idx="223">
                  <c:v>14</c:v>
                </c:pt>
                <c:pt idx="224">
                  <c:v>73</c:v>
                </c:pt>
                <c:pt idx="225">
                  <c:v>33</c:v>
                </c:pt>
                <c:pt idx="226">
                  <c:v>19</c:v>
                </c:pt>
                <c:pt idx="227">
                  <c:v>33</c:v>
                </c:pt>
                <c:pt idx="228">
                  <c:v>36</c:v>
                </c:pt>
                <c:pt idx="229">
                  <c:v>34</c:v>
                </c:pt>
                <c:pt idx="230">
                  <c:v>42</c:v>
                </c:pt>
                <c:pt idx="231">
                  <c:v>42</c:v>
                </c:pt>
                <c:pt idx="232">
                  <c:v>20</c:v>
                </c:pt>
                <c:pt idx="233">
                  <c:v>43</c:v>
                </c:pt>
                <c:pt idx="234">
                  <c:v>58</c:v>
                </c:pt>
                <c:pt idx="235">
                  <c:v>47</c:v>
                </c:pt>
                <c:pt idx="236">
                  <c:v>24</c:v>
                </c:pt>
                <c:pt idx="237">
                  <c:v>27</c:v>
                </c:pt>
                <c:pt idx="238">
                  <c:v>28</c:v>
                </c:pt>
                <c:pt idx="239">
                  <c:v>45</c:v>
                </c:pt>
                <c:pt idx="240">
                  <c:v>34</c:v>
                </c:pt>
                <c:pt idx="241">
                  <c:v>18</c:v>
                </c:pt>
                <c:pt idx="242">
                  <c:v>20</c:v>
                </c:pt>
                <c:pt idx="243">
                  <c:v>25</c:v>
                </c:pt>
                <c:pt idx="244">
                  <c:v>10</c:v>
                </c:pt>
                <c:pt idx="245">
                  <c:v>26</c:v>
                </c:pt>
                <c:pt idx="246">
                  <c:v>31</c:v>
                </c:pt>
                <c:pt idx="247">
                  <c:v>27</c:v>
                </c:pt>
                <c:pt idx="248">
                  <c:v>42</c:v>
                </c:pt>
                <c:pt idx="249">
                  <c:v>40</c:v>
                </c:pt>
                <c:pt idx="250">
                  <c:v>41</c:v>
                </c:pt>
                <c:pt idx="251">
                  <c:v>14</c:v>
                </c:pt>
                <c:pt idx="252">
                  <c:v>35</c:v>
                </c:pt>
                <c:pt idx="253">
                  <c:v>37</c:v>
                </c:pt>
                <c:pt idx="254">
                  <c:v>18</c:v>
                </c:pt>
                <c:pt idx="255">
                  <c:v>16</c:v>
                </c:pt>
                <c:pt idx="256">
                  <c:v>23</c:v>
                </c:pt>
                <c:pt idx="257">
                  <c:v>39</c:v>
                </c:pt>
                <c:pt idx="258">
                  <c:v>9</c:v>
                </c:pt>
                <c:pt idx="259">
                  <c:v>29</c:v>
                </c:pt>
                <c:pt idx="260">
                  <c:v>32</c:v>
                </c:pt>
                <c:pt idx="261">
                  <c:v>53</c:v>
                </c:pt>
                <c:pt idx="262">
                  <c:v>25</c:v>
                </c:pt>
                <c:pt idx="263">
                  <c:v>20</c:v>
                </c:pt>
                <c:pt idx="264">
                  <c:v>27</c:v>
                </c:pt>
                <c:pt idx="265">
                  <c:v>13</c:v>
                </c:pt>
                <c:pt idx="266">
                  <c:v>51</c:v>
                </c:pt>
                <c:pt idx="267">
                  <c:v>31</c:v>
                </c:pt>
                <c:pt idx="268">
                  <c:v>18</c:v>
                </c:pt>
                <c:pt idx="269">
                  <c:v>13</c:v>
                </c:pt>
                <c:pt idx="270">
                  <c:v>21</c:v>
                </c:pt>
                <c:pt idx="271">
                  <c:v>21</c:v>
                </c:pt>
                <c:pt idx="272">
                  <c:v>29</c:v>
                </c:pt>
                <c:pt idx="273">
                  <c:v>22</c:v>
                </c:pt>
                <c:pt idx="274">
                  <c:v>31</c:v>
                </c:pt>
                <c:pt idx="275">
                  <c:v>59</c:v>
                </c:pt>
                <c:pt idx="276">
                  <c:v>26</c:v>
                </c:pt>
                <c:pt idx="277">
                  <c:v>60</c:v>
                </c:pt>
                <c:pt idx="278">
                  <c:v>71</c:v>
                </c:pt>
                <c:pt idx="279">
                  <c:v>22</c:v>
                </c:pt>
                <c:pt idx="280">
                  <c:v>49</c:v>
                </c:pt>
                <c:pt idx="281">
                  <c:v>30</c:v>
                </c:pt>
                <c:pt idx="282">
                  <c:v>18</c:v>
                </c:pt>
                <c:pt idx="283">
                  <c:v>12</c:v>
                </c:pt>
                <c:pt idx="284">
                  <c:v>36</c:v>
                </c:pt>
                <c:pt idx="285">
                  <c:v>27</c:v>
                </c:pt>
                <c:pt idx="286">
                  <c:v>72</c:v>
                </c:pt>
                <c:pt idx="287">
                  <c:v>49</c:v>
                </c:pt>
                <c:pt idx="288">
                  <c:v>32</c:v>
                </c:pt>
                <c:pt idx="289">
                  <c:v>20</c:v>
                </c:pt>
                <c:pt idx="290">
                  <c:v>30</c:v>
                </c:pt>
                <c:pt idx="291">
                  <c:v>30</c:v>
                </c:pt>
                <c:pt idx="292">
                  <c:v>22</c:v>
                </c:pt>
                <c:pt idx="293">
                  <c:v>52</c:v>
                </c:pt>
                <c:pt idx="294">
                  <c:v>40</c:v>
                </c:pt>
                <c:pt idx="295">
                  <c:v>31</c:v>
                </c:pt>
                <c:pt idx="296">
                  <c:v>23</c:v>
                </c:pt>
                <c:pt idx="297">
                  <c:v>65</c:v>
                </c:pt>
                <c:pt idx="298">
                  <c:v>28</c:v>
                </c:pt>
                <c:pt idx="299">
                  <c:v>69</c:v>
                </c:pt>
                <c:pt idx="300">
                  <c:v>23</c:v>
                </c:pt>
                <c:pt idx="301">
                  <c:v>44</c:v>
                </c:pt>
                <c:pt idx="302">
                  <c:v>11</c:v>
                </c:pt>
                <c:pt idx="303">
                  <c:v>66</c:v>
                </c:pt>
                <c:pt idx="304">
                  <c:v>81</c:v>
                </c:pt>
                <c:pt idx="305">
                  <c:v>21</c:v>
                </c:pt>
                <c:pt idx="306">
                  <c:v>34</c:v>
                </c:pt>
                <c:pt idx="307">
                  <c:v>36</c:v>
                </c:pt>
                <c:pt idx="308">
                  <c:v>25</c:v>
                </c:pt>
                <c:pt idx="309">
                  <c:v>12</c:v>
                </c:pt>
                <c:pt idx="310">
                  <c:v>14</c:v>
                </c:pt>
                <c:pt idx="311">
                  <c:v>38</c:v>
                </c:pt>
                <c:pt idx="312">
                  <c:v>31</c:v>
                </c:pt>
                <c:pt idx="313">
                  <c:v>18</c:v>
                </c:pt>
                <c:pt idx="314">
                  <c:v>47</c:v>
                </c:pt>
                <c:pt idx="315">
                  <c:v>70</c:v>
                </c:pt>
                <c:pt idx="316">
                  <c:v>61</c:v>
                </c:pt>
                <c:pt idx="317">
                  <c:v>13</c:v>
                </c:pt>
                <c:pt idx="318">
                  <c:v>20</c:v>
                </c:pt>
                <c:pt idx="319">
                  <c:v>23</c:v>
                </c:pt>
                <c:pt idx="320">
                  <c:v>38</c:v>
                </c:pt>
                <c:pt idx="321">
                  <c:v>41</c:v>
                </c:pt>
                <c:pt idx="322">
                  <c:v>36</c:v>
                </c:pt>
                <c:pt idx="323">
                  <c:v>31</c:v>
                </c:pt>
                <c:pt idx="324">
                  <c:v>55</c:v>
                </c:pt>
                <c:pt idx="325">
                  <c:v>50</c:v>
                </c:pt>
                <c:pt idx="326">
                  <c:v>36</c:v>
                </c:pt>
                <c:pt idx="327">
                  <c:v>20</c:v>
                </c:pt>
                <c:pt idx="328">
                  <c:v>19</c:v>
                </c:pt>
                <c:pt idx="329">
                  <c:v>72</c:v>
                </c:pt>
                <c:pt idx="330">
                  <c:v>36</c:v>
                </c:pt>
                <c:pt idx="331">
                  <c:v>15</c:v>
                </c:pt>
                <c:pt idx="332">
                  <c:v>44</c:v>
                </c:pt>
                <c:pt idx="333">
                  <c:v>40</c:v>
                </c:pt>
                <c:pt idx="334">
                  <c:v>18</c:v>
                </c:pt>
                <c:pt idx="335">
                  <c:v>18</c:v>
                </c:pt>
                <c:pt idx="336">
                  <c:v>21</c:v>
                </c:pt>
                <c:pt idx="337">
                  <c:v>35</c:v>
                </c:pt>
                <c:pt idx="338">
                  <c:v>20</c:v>
                </c:pt>
                <c:pt idx="339">
                  <c:v>15</c:v>
                </c:pt>
                <c:pt idx="340">
                  <c:v>54</c:v>
                </c:pt>
                <c:pt idx="341">
                  <c:v>22</c:v>
                </c:pt>
                <c:pt idx="342">
                  <c:v>13</c:v>
                </c:pt>
                <c:pt idx="343">
                  <c:v>70</c:v>
                </c:pt>
                <c:pt idx="344">
                  <c:v>22</c:v>
                </c:pt>
                <c:pt idx="345">
                  <c:v>25</c:v>
                </c:pt>
                <c:pt idx="346">
                  <c:v>15</c:v>
                </c:pt>
                <c:pt idx="347">
                  <c:v>47</c:v>
                </c:pt>
                <c:pt idx="348">
                  <c:v>14</c:v>
                </c:pt>
                <c:pt idx="349">
                  <c:v>37</c:v>
                </c:pt>
                <c:pt idx="350">
                  <c:v>24</c:v>
                </c:pt>
                <c:pt idx="351">
                  <c:v>72</c:v>
                </c:pt>
                <c:pt idx="352">
                  <c:v>15</c:v>
                </c:pt>
                <c:pt idx="353">
                  <c:v>24</c:v>
                </c:pt>
                <c:pt idx="354">
                  <c:v>16</c:v>
                </c:pt>
                <c:pt idx="355">
                  <c:v>22</c:v>
                </c:pt>
                <c:pt idx="356">
                  <c:v>39</c:v>
                </c:pt>
                <c:pt idx="357">
                  <c:v>41</c:v>
                </c:pt>
                <c:pt idx="358">
                  <c:v>19</c:v>
                </c:pt>
                <c:pt idx="359">
                  <c:v>26</c:v>
                </c:pt>
                <c:pt idx="360">
                  <c:v>29</c:v>
                </c:pt>
                <c:pt idx="361">
                  <c:v>59</c:v>
                </c:pt>
                <c:pt idx="362">
                  <c:v>27</c:v>
                </c:pt>
                <c:pt idx="363">
                  <c:v>19</c:v>
                </c:pt>
                <c:pt idx="364">
                  <c:v>40</c:v>
                </c:pt>
                <c:pt idx="365">
                  <c:v>21</c:v>
                </c:pt>
                <c:pt idx="366">
                  <c:v>24</c:v>
                </c:pt>
                <c:pt idx="367">
                  <c:v>48</c:v>
                </c:pt>
                <c:pt idx="368">
                  <c:v>31</c:v>
                </c:pt>
                <c:pt idx="369">
                  <c:v>29</c:v>
                </c:pt>
                <c:pt idx="370">
                  <c:v>14</c:v>
                </c:pt>
                <c:pt idx="371">
                  <c:v>67</c:v>
                </c:pt>
                <c:pt idx="372">
                  <c:v>26</c:v>
                </c:pt>
                <c:pt idx="373">
                  <c:v>72</c:v>
                </c:pt>
                <c:pt idx="374">
                  <c:v>40</c:v>
                </c:pt>
                <c:pt idx="375">
                  <c:v>27</c:v>
                </c:pt>
                <c:pt idx="376">
                  <c:v>23</c:v>
                </c:pt>
                <c:pt idx="377">
                  <c:v>37</c:v>
                </c:pt>
                <c:pt idx="378">
                  <c:v>28</c:v>
                </c:pt>
                <c:pt idx="379">
                  <c:v>41</c:v>
                </c:pt>
                <c:pt idx="380">
                  <c:v>21</c:v>
                </c:pt>
                <c:pt idx="381">
                  <c:v>29</c:v>
                </c:pt>
                <c:pt idx="382">
                  <c:v>12</c:v>
                </c:pt>
                <c:pt idx="383">
                  <c:v>68</c:v>
                </c:pt>
                <c:pt idx="384">
                  <c:v>27</c:v>
                </c:pt>
                <c:pt idx="385">
                  <c:v>28</c:v>
                </c:pt>
                <c:pt idx="386">
                  <c:v>19</c:v>
                </c:pt>
                <c:pt idx="387">
                  <c:v>73</c:v>
                </c:pt>
                <c:pt idx="388">
                  <c:v>27</c:v>
                </c:pt>
                <c:pt idx="389">
                  <c:v>26</c:v>
                </c:pt>
                <c:pt idx="390">
                  <c:v>18</c:v>
                </c:pt>
                <c:pt idx="391">
                  <c:v>34</c:v>
                </c:pt>
                <c:pt idx="392">
                  <c:v>17</c:v>
                </c:pt>
                <c:pt idx="393">
                  <c:v>14</c:v>
                </c:pt>
                <c:pt idx="394">
                  <c:v>31</c:v>
                </c:pt>
                <c:pt idx="395">
                  <c:v>18</c:v>
                </c:pt>
                <c:pt idx="396">
                  <c:v>31</c:v>
                </c:pt>
                <c:pt idx="397">
                  <c:v>23</c:v>
                </c:pt>
                <c:pt idx="398">
                  <c:v>18</c:v>
                </c:pt>
                <c:pt idx="399">
                  <c:v>26</c:v>
                </c:pt>
                <c:pt idx="400">
                  <c:v>42</c:v>
                </c:pt>
                <c:pt idx="401">
                  <c:v>66</c:v>
                </c:pt>
                <c:pt idx="402">
                  <c:v>41</c:v>
                </c:pt>
                <c:pt idx="403">
                  <c:v>66</c:v>
                </c:pt>
                <c:pt idx="404">
                  <c:v>32</c:v>
                </c:pt>
                <c:pt idx="405">
                  <c:v>20</c:v>
                </c:pt>
                <c:pt idx="406">
                  <c:v>32</c:v>
                </c:pt>
                <c:pt idx="407">
                  <c:v>39</c:v>
                </c:pt>
                <c:pt idx="408">
                  <c:v>60</c:v>
                </c:pt>
                <c:pt idx="409">
                  <c:v>23</c:v>
                </c:pt>
                <c:pt idx="410">
                  <c:v>28</c:v>
                </c:pt>
                <c:pt idx="411">
                  <c:v>33</c:v>
                </c:pt>
                <c:pt idx="412">
                  <c:v>44</c:v>
                </c:pt>
                <c:pt idx="413">
                  <c:v>39</c:v>
                </c:pt>
                <c:pt idx="414">
                  <c:v>33</c:v>
                </c:pt>
                <c:pt idx="415">
                  <c:v>20</c:v>
                </c:pt>
                <c:pt idx="416">
                  <c:v>33</c:v>
                </c:pt>
                <c:pt idx="417">
                  <c:v>69</c:v>
                </c:pt>
                <c:pt idx="418">
                  <c:v>36</c:v>
                </c:pt>
                <c:pt idx="419">
                  <c:v>28</c:v>
                </c:pt>
                <c:pt idx="420">
                  <c:v>56</c:v>
                </c:pt>
                <c:pt idx="421">
                  <c:v>35</c:v>
                </c:pt>
                <c:pt idx="422">
                  <c:v>32</c:v>
                </c:pt>
                <c:pt idx="423">
                  <c:v>27</c:v>
                </c:pt>
                <c:pt idx="424">
                  <c:v>26</c:v>
                </c:pt>
                <c:pt idx="425">
                  <c:v>69</c:v>
                </c:pt>
                <c:pt idx="426">
                  <c:v>60</c:v>
                </c:pt>
                <c:pt idx="427">
                  <c:v>24</c:v>
                </c:pt>
                <c:pt idx="428">
                  <c:v>42</c:v>
                </c:pt>
                <c:pt idx="429">
                  <c:v>20</c:v>
                </c:pt>
                <c:pt idx="430">
                  <c:v>15</c:v>
                </c:pt>
                <c:pt idx="431">
                  <c:v>53</c:v>
                </c:pt>
                <c:pt idx="432">
                  <c:v>30</c:v>
                </c:pt>
                <c:pt idx="433">
                  <c:v>44</c:v>
                </c:pt>
                <c:pt idx="434">
                  <c:v>33</c:v>
                </c:pt>
                <c:pt idx="435">
                  <c:v>26</c:v>
                </c:pt>
                <c:pt idx="436">
                  <c:v>30</c:v>
                </c:pt>
                <c:pt idx="437">
                  <c:v>42</c:v>
                </c:pt>
                <c:pt idx="438">
                  <c:v>31</c:v>
                </c:pt>
                <c:pt idx="439">
                  <c:v>19</c:v>
                </c:pt>
                <c:pt idx="440">
                  <c:v>28</c:v>
                </c:pt>
                <c:pt idx="441">
                  <c:v>35</c:v>
                </c:pt>
                <c:pt idx="442">
                  <c:v>44</c:v>
                </c:pt>
                <c:pt idx="443">
                  <c:v>48</c:v>
                </c:pt>
                <c:pt idx="444">
                  <c:v>53</c:v>
                </c:pt>
                <c:pt idx="445">
                  <c:v>31</c:v>
                </c:pt>
                <c:pt idx="446">
                  <c:v>40</c:v>
                </c:pt>
                <c:pt idx="447">
                  <c:v>66</c:v>
                </c:pt>
                <c:pt idx="448">
                  <c:v>58</c:v>
                </c:pt>
                <c:pt idx="449">
                  <c:v>34</c:v>
                </c:pt>
                <c:pt idx="450">
                  <c:v>40</c:v>
                </c:pt>
                <c:pt idx="451">
                  <c:v>24</c:v>
                </c:pt>
                <c:pt idx="452">
                  <c:v>28</c:v>
                </c:pt>
                <c:pt idx="453">
                  <c:v>19</c:v>
                </c:pt>
                <c:pt idx="454">
                  <c:v>37</c:v>
                </c:pt>
                <c:pt idx="455">
                  <c:v>24</c:v>
                </c:pt>
                <c:pt idx="456">
                  <c:v>25</c:v>
                </c:pt>
                <c:pt idx="457">
                  <c:v>17</c:v>
                </c:pt>
                <c:pt idx="458">
                  <c:v>55</c:v>
                </c:pt>
                <c:pt idx="459">
                  <c:v>35</c:v>
                </c:pt>
                <c:pt idx="460">
                  <c:v>42</c:v>
                </c:pt>
                <c:pt idx="461">
                  <c:v>25</c:v>
                </c:pt>
                <c:pt idx="462">
                  <c:v>19</c:v>
                </c:pt>
                <c:pt idx="463">
                  <c:v>62</c:v>
                </c:pt>
                <c:pt idx="464">
                  <c:v>24</c:v>
                </c:pt>
                <c:pt idx="465">
                  <c:v>23</c:v>
                </c:pt>
                <c:pt idx="466">
                  <c:v>18</c:v>
                </c:pt>
                <c:pt idx="467">
                  <c:v>39</c:v>
                </c:pt>
                <c:pt idx="468">
                  <c:v>71</c:v>
                </c:pt>
                <c:pt idx="469">
                  <c:v>50</c:v>
                </c:pt>
                <c:pt idx="470">
                  <c:v>30</c:v>
                </c:pt>
                <c:pt idx="471">
                  <c:v>22</c:v>
                </c:pt>
                <c:pt idx="472">
                  <c:v>21</c:v>
                </c:pt>
                <c:pt idx="473">
                  <c:v>31</c:v>
                </c:pt>
                <c:pt idx="474">
                  <c:v>22</c:v>
                </c:pt>
                <c:pt idx="475">
                  <c:v>26</c:v>
                </c:pt>
                <c:pt idx="476">
                  <c:v>26</c:v>
                </c:pt>
                <c:pt idx="477">
                  <c:v>22</c:v>
                </c:pt>
                <c:pt idx="478">
                  <c:v>28</c:v>
                </c:pt>
                <c:pt idx="479">
                  <c:v>25</c:v>
                </c:pt>
                <c:pt idx="480">
                  <c:v>56</c:v>
                </c:pt>
                <c:pt idx="481">
                  <c:v>35</c:v>
                </c:pt>
                <c:pt idx="482">
                  <c:v>72</c:v>
                </c:pt>
                <c:pt idx="483">
                  <c:v>36</c:v>
                </c:pt>
                <c:pt idx="484">
                  <c:v>57</c:v>
                </c:pt>
                <c:pt idx="485">
                  <c:v>47</c:v>
                </c:pt>
                <c:pt idx="486">
                  <c:v>30</c:v>
                </c:pt>
                <c:pt idx="487">
                  <c:v>35</c:v>
                </c:pt>
                <c:pt idx="488">
                  <c:v>42</c:v>
                </c:pt>
                <c:pt idx="489">
                  <c:v>18</c:v>
                </c:pt>
                <c:pt idx="490">
                  <c:v>45</c:v>
                </c:pt>
                <c:pt idx="491">
                  <c:v>70</c:v>
                </c:pt>
                <c:pt idx="492">
                  <c:v>31</c:v>
                </c:pt>
                <c:pt idx="493">
                  <c:v>37</c:v>
                </c:pt>
              </c:numCache>
            </c:numRef>
          </c:bubbleSize>
        </c:ser>
        <c:ser>
          <c:idx val="1"/>
          <c:order val="1"/>
          <c:tx>
            <c:v>Private Nonprofit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schemeClr val="tx1">
                  <a:alpha val="50000"/>
                </a:schemeClr>
              </a:solidFill>
            </a:ln>
          </c:spPr>
          <c:xVal>
            <c:numRef>
              <c:f>NFP!$C$2:$C$637</c:f>
              <c:numCache>
                <c:formatCode>General</c:formatCode>
                <c:ptCount val="636"/>
                <c:pt idx="0">
                  <c:v>72</c:v>
                </c:pt>
                <c:pt idx="1">
                  <c:v>17.3</c:v>
                </c:pt>
                <c:pt idx="2">
                  <c:v>35.200000000000003</c:v>
                </c:pt>
                <c:pt idx="3">
                  <c:v>45.8</c:v>
                </c:pt>
                <c:pt idx="4">
                  <c:v>20.7</c:v>
                </c:pt>
                <c:pt idx="5">
                  <c:v>62.3</c:v>
                </c:pt>
                <c:pt idx="6">
                  <c:v>39.700000000000003</c:v>
                </c:pt>
                <c:pt idx="7">
                  <c:v>60.7</c:v>
                </c:pt>
                <c:pt idx="8">
                  <c:v>20.6</c:v>
                </c:pt>
                <c:pt idx="9">
                  <c:v>22.1</c:v>
                </c:pt>
                <c:pt idx="10">
                  <c:v>40.5</c:v>
                </c:pt>
                <c:pt idx="11">
                  <c:v>55.3</c:v>
                </c:pt>
                <c:pt idx="12">
                  <c:v>61.2</c:v>
                </c:pt>
                <c:pt idx="13">
                  <c:v>65.5</c:v>
                </c:pt>
                <c:pt idx="14">
                  <c:v>64.2</c:v>
                </c:pt>
                <c:pt idx="15">
                  <c:v>54.5</c:v>
                </c:pt>
                <c:pt idx="16">
                  <c:v>42.2</c:v>
                </c:pt>
                <c:pt idx="17">
                  <c:v>21.2</c:v>
                </c:pt>
                <c:pt idx="18">
                  <c:v>66.3</c:v>
                </c:pt>
                <c:pt idx="19">
                  <c:v>70.900000000000006</c:v>
                </c:pt>
                <c:pt idx="20">
                  <c:v>58.4</c:v>
                </c:pt>
                <c:pt idx="21">
                  <c:v>63.4</c:v>
                </c:pt>
                <c:pt idx="22">
                  <c:v>72.900000000000006</c:v>
                </c:pt>
                <c:pt idx="23">
                  <c:v>65</c:v>
                </c:pt>
                <c:pt idx="24">
                  <c:v>67.400000000000006</c:v>
                </c:pt>
                <c:pt idx="25">
                  <c:v>32.200000000000003</c:v>
                </c:pt>
                <c:pt idx="26">
                  <c:v>79.900000000000006</c:v>
                </c:pt>
                <c:pt idx="27">
                  <c:v>62.3</c:v>
                </c:pt>
                <c:pt idx="28">
                  <c:v>67.3</c:v>
                </c:pt>
                <c:pt idx="29">
                  <c:v>84.8</c:v>
                </c:pt>
                <c:pt idx="30">
                  <c:v>62.4</c:v>
                </c:pt>
                <c:pt idx="31">
                  <c:v>72.599999999999994</c:v>
                </c:pt>
                <c:pt idx="32">
                  <c:v>68.400000000000006</c:v>
                </c:pt>
                <c:pt idx="33">
                  <c:v>85.1</c:v>
                </c:pt>
                <c:pt idx="34">
                  <c:v>59.4</c:v>
                </c:pt>
                <c:pt idx="35">
                  <c:v>54.8</c:v>
                </c:pt>
                <c:pt idx="36">
                  <c:v>61.4</c:v>
                </c:pt>
                <c:pt idx="37">
                  <c:v>65.5</c:v>
                </c:pt>
                <c:pt idx="38">
                  <c:v>46.4</c:v>
                </c:pt>
                <c:pt idx="39">
                  <c:v>30.4</c:v>
                </c:pt>
                <c:pt idx="40">
                  <c:v>84.8</c:v>
                </c:pt>
                <c:pt idx="41">
                  <c:v>51.4</c:v>
                </c:pt>
                <c:pt idx="42">
                  <c:v>23.9</c:v>
                </c:pt>
                <c:pt idx="43">
                  <c:v>50.8</c:v>
                </c:pt>
                <c:pt idx="44">
                  <c:v>75.2</c:v>
                </c:pt>
                <c:pt idx="45">
                  <c:v>65.7</c:v>
                </c:pt>
                <c:pt idx="46">
                  <c:v>46.3</c:v>
                </c:pt>
                <c:pt idx="47">
                  <c:v>86.3</c:v>
                </c:pt>
                <c:pt idx="48">
                  <c:v>92.7</c:v>
                </c:pt>
                <c:pt idx="49">
                  <c:v>37.800000000000004</c:v>
                </c:pt>
                <c:pt idx="50">
                  <c:v>40.200000000000003</c:v>
                </c:pt>
                <c:pt idx="51">
                  <c:v>39.800000000000004</c:v>
                </c:pt>
                <c:pt idx="52">
                  <c:v>93.1</c:v>
                </c:pt>
                <c:pt idx="53">
                  <c:v>37.800000000000004</c:v>
                </c:pt>
                <c:pt idx="54">
                  <c:v>34.800000000000004</c:v>
                </c:pt>
                <c:pt idx="55">
                  <c:v>35.800000000000004</c:v>
                </c:pt>
                <c:pt idx="56">
                  <c:v>35.200000000000003</c:v>
                </c:pt>
                <c:pt idx="57">
                  <c:v>65</c:v>
                </c:pt>
                <c:pt idx="58">
                  <c:v>11.8</c:v>
                </c:pt>
                <c:pt idx="59">
                  <c:v>56.6</c:v>
                </c:pt>
                <c:pt idx="60">
                  <c:v>52.2</c:v>
                </c:pt>
                <c:pt idx="61">
                  <c:v>58.3</c:v>
                </c:pt>
                <c:pt idx="62">
                  <c:v>37.300000000000004</c:v>
                </c:pt>
                <c:pt idx="63">
                  <c:v>54.6</c:v>
                </c:pt>
                <c:pt idx="64">
                  <c:v>41.4</c:v>
                </c:pt>
                <c:pt idx="65">
                  <c:v>36.300000000000004</c:v>
                </c:pt>
                <c:pt idx="66">
                  <c:v>53.4</c:v>
                </c:pt>
                <c:pt idx="67">
                  <c:v>65.900000000000006</c:v>
                </c:pt>
                <c:pt idx="68">
                  <c:v>43</c:v>
                </c:pt>
                <c:pt idx="69">
                  <c:v>36.4</c:v>
                </c:pt>
                <c:pt idx="70">
                  <c:v>61.8</c:v>
                </c:pt>
                <c:pt idx="71">
                  <c:v>47.7</c:v>
                </c:pt>
                <c:pt idx="72">
                  <c:v>56.6</c:v>
                </c:pt>
                <c:pt idx="73">
                  <c:v>41</c:v>
                </c:pt>
                <c:pt idx="74">
                  <c:v>42.5</c:v>
                </c:pt>
                <c:pt idx="75">
                  <c:v>59</c:v>
                </c:pt>
                <c:pt idx="76">
                  <c:v>50.8</c:v>
                </c:pt>
                <c:pt idx="77">
                  <c:v>27.3</c:v>
                </c:pt>
                <c:pt idx="78">
                  <c:v>40.6</c:v>
                </c:pt>
                <c:pt idx="79">
                  <c:v>63.2</c:v>
                </c:pt>
                <c:pt idx="80">
                  <c:v>59.7</c:v>
                </c:pt>
                <c:pt idx="81">
                  <c:v>28.2</c:v>
                </c:pt>
                <c:pt idx="82">
                  <c:v>42</c:v>
                </c:pt>
                <c:pt idx="83">
                  <c:v>53.8</c:v>
                </c:pt>
                <c:pt idx="84">
                  <c:v>82.8</c:v>
                </c:pt>
                <c:pt idx="85">
                  <c:v>42.9</c:v>
                </c:pt>
                <c:pt idx="86">
                  <c:v>39</c:v>
                </c:pt>
                <c:pt idx="87">
                  <c:v>61.3</c:v>
                </c:pt>
                <c:pt idx="88">
                  <c:v>54.4</c:v>
                </c:pt>
                <c:pt idx="89">
                  <c:v>50.8</c:v>
                </c:pt>
                <c:pt idx="90">
                  <c:v>48.9</c:v>
                </c:pt>
                <c:pt idx="91">
                  <c:v>37.9</c:v>
                </c:pt>
                <c:pt idx="92">
                  <c:v>76.900000000000006</c:v>
                </c:pt>
                <c:pt idx="93">
                  <c:v>36.9</c:v>
                </c:pt>
                <c:pt idx="94">
                  <c:v>47.6</c:v>
                </c:pt>
                <c:pt idx="95">
                  <c:v>63.3</c:v>
                </c:pt>
                <c:pt idx="96">
                  <c:v>70.5</c:v>
                </c:pt>
                <c:pt idx="97">
                  <c:v>45.5</c:v>
                </c:pt>
                <c:pt idx="98">
                  <c:v>54</c:v>
                </c:pt>
                <c:pt idx="99">
                  <c:v>85.8</c:v>
                </c:pt>
                <c:pt idx="100">
                  <c:v>73.099999999999994</c:v>
                </c:pt>
                <c:pt idx="101">
                  <c:v>66.599999999999994</c:v>
                </c:pt>
                <c:pt idx="102">
                  <c:v>59.8</c:v>
                </c:pt>
                <c:pt idx="103">
                  <c:v>69.8</c:v>
                </c:pt>
                <c:pt idx="104">
                  <c:v>58.2</c:v>
                </c:pt>
                <c:pt idx="105">
                  <c:v>63.4</c:v>
                </c:pt>
                <c:pt idx="106">
                  <c:v>64.2</c:v>
                </c:pt>
                <c:pt idx="107">
                  <c:v>65</c:v>
                </c:pt>
                <c:pt idx="108">
                  <c:v>49.4</c:v>
                </c:pt>
                <c:pt idx="109">
                  <c:v>53.3</c:v>
                </c:pt>
                <c:pt idx="110">
                  <c:v>42.3</c:v>
                </c:pt>
                <c:pt idx="111">
                  <c:v>45.2</c:v>
                </c:pt>
                <c:pt idx="112">
                  <c:v>72.099999999999994</c:v>
                </c:pt>
                <c:pt idx="113">
                  <c:v>52.8</c:v>
                </c:pt>
                <c:pt idx="114">
                  <c:v>57.3</c:v>
                </c:pt>
                <c:pt idx="115">
                  <c:v>87.7</c:v>
                </c:pt>
                <c:pt idx="116">
                  <c:v>61</c:v>
                </c:pt>
                <c:pt idx="117">
                  <c:v>56.7</c:v>
                </c:pt>
                <c:pt idx="118">
                  <c:v>75.599999999999994</c:v>
                </c:pt>
                <c:pt idx="119">
                  <c:v>32.1</c:v>
                </c:pt>
                <c:pt idx="120">
                  <c:v>83.4</c:v>
                </c:pt>
                <c:pt idx="121">
                  <c:v>63.9</c:v>
                </c:pt>
                <c:pt idx="122">
                  <c:v>54.7</c:v>
                </c:pt>
                <c:pt idx="123">
                  <c:v>50.8</c:v>
                </c:pt>
                <c:pt idx="124">
                  <c:v>48.4</c:v>
                </c:pt>
                <c:pt idx="125">
                  <c:v>48.7</c:v>
                </c:pt>
                <c:pt idx="126">
                  <c:v>66.5</c:v>
                </c:pt>
                <c:pt idx="127">
                  <c:v>56.3</c:v>
                </c:pt>
                <c:pt idx="128">
                  <c:v>52.2</c:v>
                </c:pt>
                <c:pt idx="129">
                  <c:v>58</c:v>
                </c:pt>
                <c:pt idx="130">
                  <c:v>78.599999999999994</c:v>
                </c:pt>
                <c:pt idx="131">
                  <c:v>50.2</c:v>
                </c:pt>
                <c:pt idx="132">
                  <c:v>76.099999999999994</c:v>
                </c:pt>
                <c:pt idx="133">
                  <c:v>67.099999999999994</c:v>
                </c:pt>
                <c:pt idx="134">
                  <c:v>47</c:v>
                </c:pt>
                <c:pt idx="135">
                  <c:v>59.2</c:v>
                </c:pt>
                <c:pt idx="136">
                  <c:v>62.5</c:v>
                </c:pt>
                <c:pt idx="137">
                  <c:v>73.7</c:v>
                </c:pt>
                <c:pt idx="138">
                  <c:v>48.1</c:v>
                </c:pt>
                <c:pt idx="139">
                  <c:v>84.1</c:v>
                </c:pt>
                <c:pt idx="140">
                  <c:v>28.4</c:v>
                </c:pt>
                <c:pt idx="141">
                  <c:v>60</c:v>
                </c:pt>
                <c:pt idx="142">
                  <c:v>65.099999999999994</c:v>
                </c:pt>
                <c:pt idx="143">
                  <c:v>35.200000000000003</c:v>
                </c:pt>
                <c:pt idx="144">
                  <c:v>69.400000000000006</c:v>
                </c:pt>
                <c:pt idx="145">
                  <c:v>29.2</c:v>
                </c:pt>
                <c:pt idx="146">
                  <c:v>54.2</c:v>
                </c:pt>
                <c:pt idx="147">
                  <c:v>53</c:v>
                </c:pt>
                <c:pt idx="148">
                  <c:v>36.200000000000003</c:v>
                </c:pt>
                <c:pt idx="149">
                  <c:v>31.6</c:v>
                </c:pt>
                <c:pt idx="150">
                  <c:v>41.1</c:v>
                </c:pt>
                <c:pt idx="151">
                  <c:v>36.300000000000004</c:v>
                </c:pt>
                <c:pt idx="152">
                  <c:v>65.099999999999994</c:v>
                </c:pt>
                <c:pt idx="153">
                  <c:v>65.3</c:v>
                </c:pt>
                <c:pt idx="154">
                  <c:v>38.300000000000004</c:v>
                </c:pt>
                <c:pt idx="155">
                  <c:v>40.1</c:v>
                </c:pt>
                <c:pt idx="156">
                  <c:v>61.4</c:v>
                </c:pt>
                <c:pt idx="157">
                  <c:v>52.1</c:v>
                </c:pt>
                <c:pt idx="158">
                  <c:v>27.3</c:v>
                </c:pt>
                <c:pt idx="159">
                  <c:v>36.6</c:v>
                </c:pt>
                <c:pt idx="160">
                  <c:v>63.5</c:v>
                </c:pt>
                <c:pt idx="161">
                  <c:v>26.9</c:v>
                </c:pt>
                <c:pt idx="162">
                  <c:v>61.9</c:v>
                </c:pt>
                <c:pt idx="163">
                  <c:v>28</c:v>
                </c:pt>
                <c:pt idx="164">
                  <c:v>45.1</c:v>
                </c:pt>
                <c:pt idx="165">
                  <c:v>59.2</c:v>
                </c:pt>
                <c:pt idx="166">
                  <c:v>44.7</c:v>
                </c:pt>
                <c:pt idx="167">
                  <c:v>40.4</c:v>
                </c:pt>
                <c:pt idx="168">
                  <c:v>49.2</c:v>
                </c:pt>
                <c:pt idx="169">
                  <c:v>41.3</c:v>
                </c:pt>
                <c:pt idx="170">
                  <c:v>24</c:v>
                </c:pt>
                <c:pt idx="171">
                  <c:v>69</c:v>
                </c:pt>
                <c:pt idx="172">
                  <c:v>70.2</c:v>
                </c:pt>
                <c:pt idx="173">
                  <c:v>82.5</c:v>
                </c:pt>
                <c:pt idx="174">
                  <c:v>17.3</c:v>
                </c:pt>
                <c:pt idx="175">
                  <c:v>58.1</c:v>
                </c:pt>
                <c:pt idx="176">
                  <c:v>70.099999999999994</c:v>
                </c:pt>
                <c:pt idx="177">
                  <c:v>43.1</c:v>
                </c:pt>
                <c:pt idx="178">
                  <c:v>93.9</c:v>
                </c:pt>
                <c:pt idx="179">
                  <c:v>54.5</c:v>
                </c:pt>
                <c:pt idx="180">
                  <c:v>56.6</c:v>
                </c:pt>
                <c:pt idx="181">
                  <c:v>31.8</c:v>
                </c:pt>
                <c:pt idx="182">
                  <c:v>89.2</c:v>
                </c:pt>
                <c:pt idx="183">
                  <c:v>47.7</c:v>
                </c:pt>
                <c:pt idx="184">
                  <c:v>77.599999999999994</c:v>
                </c:pt>
                <c:pt idx="185">
                  <c:v>63.1</c:v>
                </c:pt>
                <c:pt idx="186">
                  <c:v>72.599999999999994</c:v>
                </c:pt>
                <c:pt idx="187">
                  <c:v>89.1</c:v>
                </c:pt>
                <c:pt idx="188">
                  <c:v>44.7</c:v>
                </c:pt>
                <c:pt idx="189">
                  <c:v>61.9</c:v>
                </c:pt>
                <c:pt idx="190">
                  <c:v>69.900000000000006</c:v>
                </c:pt>
                <c:pt idx="191">
                  <c:v>33.1</c:v>
                </c:pt>
                <c:pt idx="192">
                  <c:v>45.4</c:v>
                </c:pt>
                <c:pt idx="193">
                  <c:v>50.4</c:v>
                </c:pt>
                <c:pt idx="194">
                  <c:v>1.3</c:v>
                </c:pt>
                <c:pt idx="195">
                  <c:v>63.5</c:v>
                </c:pt>
                <c:pt idx="196">
                  <c:v>69.900000000000006</c:v>
                </c:pt>
                <c:pt idx="197">
                  <c:v>83.9</c:v>
                </c:pt>
                <c:pt idx="198">
                  <c:v>68.2</c:v>
                </c:pt>
                <c:pt idx="199">
                  <c:v>82.1</c:v>
                </c:pt>
                <c:pt idx="200">
                  <c:v>53.6</c:v>
                </c:pt>
                <c:pt idx="201">
                  <c:v>53.9</c:v>
                </c:pt>
                <c:pt idx="202">
                  <c:v>61.9</c:v>
                </c:pt>
                <c:pt idx="203">
                  <c:v>74.3</c:v>
                </c:pt>
                <c:pt idx="204">
                  <c:v>64</c:v>
                </c:pt>
                <c:pt idx="205">
                  <c:v>57.9</c:v>
                </c:pt>
                <c:pt idx="206">
                  <c:v>56</c:v>
                </c:pt>
                <c:pt idx="207">
                  <c:v>74.599999999999994</c:v>
                </c:pt>
                <c:pt idx="208">
                  <c:v>20.100000000000001</c:v>
                </c:pt>
                <c:pt idx="209">
                  <c:v>52.3</c:v>
                </c:pt>
                <c:pt idx="210">
                  <c:v>52.7</c:v>
                </c:pt>
                <c:pt idx="211">
                  <c:v>79.3</c:v>
                </c:pt>
                <c:pt idx="212">
                  <c:v>47.7</c:v>
                </c:pt>
                <c:pt idx="213">
                  <c:v>17</c:v>
                </c:pt>
                <c:pt idx="214">
                  <c:v>40.200000000000003</c:v>
                </c:pt>
                <c:pt idx="215">
                  <c:v>40</c:v>
                </c:pt>
                <c:pt idx="216">
                  <c:v>58.3</c:v>
                </c:pt>
                <c:pt idx="217">
                  <c:v>59.3</c:v>
                </c:pt>
                <c:pt idx="218">
                  <c:v>72.099999999999994</c:v>
                </c:pt>
                <c:pt idx="219">
                  <c:v>91.8</c:v>
                </c:pt>
                <c:pt idx="220">
                  <c:v>66.099999999999994</c:v>
                </c:pt>
                <c:pt idx="221">
                  <c:v>50.3</c:v>
                </c:pt>
                <c:pt idx="222">
                  <c:v>85.2</c:v>
                </c:pt>
                <c:pt idx="223">
                  <c:v>65.8</c:v>
                </c:pt>
                <c:pt idx="224">
                  <c:v>60.7</c:v>
                </c:pt>
                <c:pt idx="225">
                  <c:v>77.7</c:v>
                </c:pt>
                <c:pt idx="226">
                  <c:v>80</c:v>
                </c:pt>
                <c:pt idx="227">
                  <c:v>87.3</c:v>
                </c:pt>
                <c:pt idx="228">
                  <c:v>48.7</c:v>
                </c:pt>
                <c:pt idx="229">
                  <c:v>70.099999999999994</c:v>
                </c:pt>
                <c:pt idx="230">
                  <c:v>63</c:v>
                </c:pt>
                <c:pt idx="231">
                  <c:v>48.2</c:v>
                </c:pt>
                <c:pt idx="232">
                  <c:v>65.599999999999994</c:v>
                </c:pt>
                <c:pt idx="233">
                  <c:v>51.8</c:v>
                </c:pt>
                <c:pt idx="234">
                  <c:v>18.2</c:v>
                </c:pt>
                <c:pt idx="235">
                  <c:v>41.6</c:v>
                </c:pt>
                <c:pt idx="236">
                  <c:v>48.1</c:v>
                </c:pt>
                <c:pt idx="237">
                  <c:v>44.1</c:v>
                </c:pt>
                <c:pt idx="238">
                  <c:v>39.9</c:v>
                </c:pt>
                <c:pt idx="239">
                  <c:v>41</c:v>
                </c:pt>
                <c:pt idx="240">
                  <c:v>48.9</c:v>
                </c:pt>
                <c:pt idx="241">
                  <c:v>51.6</c:v>
                </c:pt>
                <c:pt idx="242">
                  <c:v>44.9</c:v>
                </c:pt>
                <c:pt idx="243">
                  <c:v>41</c:v>
                </c:pt>
                <c:pt idx="244">
                  <c:v>43.5</c:v>
                </c:pt>
                <c:pt idx="245">
                  <c:v>61</c:v>
                </c:pt>
                <c:pt idx="246">
                  <c:v>33.1</c:v>
                </c:pt>
                <c:pt idx="247">
                  <c:v>59.8</c:v>
                </c:pt>
                <c:pt idx="248">
                  <c:v>67.599999999999994</c:v>
                </c:pt>
                <c:pt idx="249">
                  <c:v>45.9</c:v>
                </c:pt>
                <c:pt idx="250">
                  <c:v>65.900000000000006</c:v>
                </c:pt>
                <c:pt idx="251">
                  <c:v>45.5</c:v>
                </c:pt>
                <c:pt idx="252">
                  <c:v>60.8</c:v>
                </c:pt>
                <c:pt idx="253">
                  <c:v>74.7</c:v>
                </c:pt>
                <c:pt idx="254">
                  <c:v>59.9</c:v>
                </c:pt>
                <c:pt idx="255">
                  <c:v>49.3</c:v>
                </c:pt>
                <c:pt idx="256">
                  <c:v>44.7</c:v>
                </c:pt>
                <c:pt idx="257">
                  <c:v>43</c:v>
                </c:pt>
                <c:pt idx="258">
                  <c:v>6.7</c:v>
                </c:pt>
                <c:pt idx="259">
                  <c:v>49.8</c:v>
                </c:pt>
                <c:pt idx="260">
                  <c:v>26.7</c:v>
                </c:pt>
                <c:pt idx="261">
                  <c:v>46.9</c:v>
                </c:pt>
                <c:pt idx="262">
                  <c:v>76.400000000000006</c:v>
                </c:pt>
                <c:pt idx="263">
                  <c:v>40.4</c:v>
                </c:pt>
                <c:pt idx="264">
                  <c:v>33.5</c:v>
                </c:pt>
                <c:pt idx="265">
                  <c:v>51.8</c:v>
                </c:pt>
                <c:pt idx="266">
                  <c:v>55.1</c:v>
                </c:pt>
                <c:pt idx="267">
                  <c:v>61.2</c:v>
                </c:pt>
                <c:pt idx="268">
                  <c:v>60.6</c:v>
                </c:pt>
                <c:pt idx="269">
                  <c:v>51.9</c:v>
                </c:pt>
                <c:pt idx="270">
                  <c:v>62.9</c:v>
                </c:pt>
                <c:pt idx="271">
                  <c:v>61.6</c:v>
                </c:pt>
                <c:pt idx="272">
                  <c:v>47</c:v>
                </c:pt>
                <c:pt idx="273">
                  <c:v>61.9</c:v>
                </c:pt>
                <c:pt idx="274">
                  <c:v>69.099999999999994</c:v>
                </c:pt>
                <c:pt idx="275">
                  <c:v>79.099999999999994</c:v>
                </c:pt>
                <c:pt idx="276">
                  <c:v>91.3</c:v>
                </c:pt>
                <c:pt idx="277">
                  <c:v>20.2</c:v>
                </c:pt>
                <c:pt idx="278">
                  <c:v>68.400000000000006</c:v>
                </c:pt>
                <c:pt idx="279">
                  <c:v>39.200000000000003</c:v>
                </c:pt>
                <c:pt idx="280">
                  <c:v>40.6</c:v>
                </c:pt>
                <c:pt idx="281">
                  <c:v>52.6</c:v>
                </c:pt>
                <c:pt idx="282">
                  <c:v>51.7</c:v>
                </c:pt>
                <c:pt idx="283">
                  <c:v>34.9</c:v>
                </c:pt>
                <c:pt idx="284">
                  <c:v>35.800000000000004</c:v>
                </c:pt>
                <c:pt idx="285">
                  <c:v>56.6</c:v>
                </c:pt>
                <c:pt idx="286">
                  <c:v>45.9</c:v>
                </c:pt>
                <c:pt idx="287">
                  <c:v>78.7</c:v>
                </c:pt>
                <c:pt idx="288">
                  <c:v>55.7</c:v>
                </c:pt>
                <c:pt idx="289">
                  <c:v>68.900000000000006</c:v>
                </c:pt>
                <c:pt idx="290">
                  <c:v>62</c:v>
                </c:pt>
                <c:pt idx="291">
                  <c:v>77.3</c:v>
                </c:pt>
                <c:pt idx="292">
                  <c:v>52.7</c:v>
                </c:pt>
                <c:pt idx="293">
                  <c:v>70.599999999999994</c:v>
                </c:pt>
                <c:pt idx="294">
                  <c:v>17.600000000000001</c:v>
                </c:pt>
                <c:pt idx="295">
                  <c:v>40.6</c:v>
                </c:pt>
                <c:pt idx="296">
                  <c:v>76.3</c:v>
                </c:pt>
                <c:pt idx="297">
                  <c:v>57.6</c:v>
                </c:pt>
                <c:pt idx="298">
                  <c:v>83</c:v>
                </c:pt>
                <c:pt idx="299">
                  <c:v>48.9</c:v>
                </c:pt>
                <c:pt idx="300">
                  <c:v>55.5</c:v>
                </c:pt>
                <c:pt idx="301">
                  <c:v>25.2</c:v>
                </c:pt>
                <c:pt idx="302">
                  <c:v>64.099999999999994</c:v>
                </c:pt>
                <c:pt idx="303">
                  <c:v>51.3</c:v>
                </c:pt>
                <c:pt idx="304">
                  <c:v>54.8</c:v>
                </c:pt>
                <c:pt idx="305">
                  <c:v>72.099999999999994</c:v>
                </c:pt>
                <c:pt idx="306">
                  <c:v>33.700000000000003</c:v>
                </c:pt>
                <c:pt idx="307">
                  <c:v>66.2</c:v>
                </c:pt>
                <c:pt idx="308">
                  <c:v>65.2</c:v>
                </c:pt>
                <c:pt idx="309">
                  <c:v>48.7</c:v>
                </c:pt>
                <c:pt idx="310">
                  <c:v>45.5</c:v>
                </c:pt>
                <c:pt idx="311">
                  <c:v>41.2</c:v>
                </c:pt>
                <c:pt idx="312">
                  <c:v>57.7</c:v>
                </c:pt>
                <c:pt idx="313">
                  <c:v>54.5</c:v>
                </c:pt>
                <c:pt idx="314">
                  <c:v>66.5</c:v>
                </c:pt>
                <c:pt idx="315">
                  <c:v>68.099999999999994</c:v>
                </c:pt>
                <c:pt idx="316">
                  <c:v>67.099999999999994</c:v>
                </c:pt>
                <c:pt idx="317">
                  <c:v>50.2</c:v>
                </c:pt>
                <c:pt idx="318">
                  <c:v>80.900000000000006</c:v>
                </c:pt>
                <c:pt idx="319">
                  <c:v>66.5</c:v>
                </c:pt>
                <c:pt idx="320">
                  <c:v>49</c:v>
                </c:pt>
                <c:pt idx="321">
                  <c:v>75.5</c:v>
                </c:pt>
                <c:pt idx="322">
                  <c:v>73</c:v>
                </c:pt>
                <c:pt idx="323">
                  <c:v>85.2</c:v>
                </c:pt>
                <c:pt idx="324">
                  <c:v>78.099999999999994</c:v>
                </c:pt>
                <c:pt idx="325">
                  <c:v>71.900000000000006</c:v>
                </c:pt>
                <c:pt idx="326">
                  <c:v>74.3</c:v>
                </c:pt>
                <c:pt idx="327">
                  <c:v>58.3</c:v>
                </c:pt>
                <c:pt idx="328">
                  <c:v>58.5</c:v>
                </c:pt>
                <c:pt idx="329">
                  <c:v>85.9</c:v>
                </c:pt>
                <c:pt idx="330">
                  <c:v>49</c:v>
                </c:pt>
                <c:pt idx="331">
                  <c:v>92.1</c:v>
                </c:pt>
                <c:pt idx="332">
                  <c:v>67.900000000000006</c:v>
                </c:pt>
                <c:pt idx="333">
                  <c:v>40</c:v>
                </c:pt>
                <c:pt idx="334">
                  <c:v>32.700000000000003</c:v>
                </c:pt>
                <c:pt idx="335">
                  <c:v>48.2</c:v>
                </c:pt>
                <c:pt idx="336">
                  <c:v>29.9</c:v>
                </c:pt>
                <c:pt idx="337">
                  <c:v>57.6</c:v>
                </c:pt>
                <c:pt idx="338">
                  <c:v>54.8</c:v>
                </c:pt>
                <c:pt idx="339">
                  <c:v>21.4</c:v>
                </c:pt>
                <c:pt idx="340">
                  <c:v>78.2</c:v>
                </c:pt>
                <c:pt idx="341">
                  <c:v>45.3</c:v>
                </c:pt>
                <c:pt idx="342">
                  <c:v>55.6</c:v>
                </c:pt>
                <c:pt idx="343">
                  <c:v>38.300000000000004</c:v>
                </c:pt>
                <c:pt idx="344">
                  <c:v>46.4</c:v>
                </c:pt>
                <c:pt idx="345">
                  <c:v>53.9</c:v>
                </c:pt>
                <c:pt idx="346">
                  <c:v>27.6</c:v>
                </c:pt>
                <c:pt idx="347">
                  <c:v>39.6</c:v>
                </c:pt>
                <c:pt idx="348">
                  <c:v>57</c:v>
                </c:pt>
                <c:pt idx="349">
                  <c:v>39.5</c:v>
                </c:pt>
                <c:pt idx="350">
                  <c:v>31</c:v>
                </c:pt>
                <c:pt idx="351">
                  <c:v>35.1</c:v>
                </c:pt>
                <c:pt idx="352">
                  <c:v>22</c:v>
                </c:pt>
                <c:pt idx="353">
                  <c:v>34.9</c:v>
                </c:pt>
                <c:pt idx="354">
                  <c:v>41.8</c:v>
                </c:pt>
                <c:pt idx="355">
                  <c:v>48.2</c:v>
                </c:pt>
                <c:pt idx="356">
                  <c:v>33.800000000000004</c:v>
                </c:pt>
                <c:pt idx="357">
                  <c:v>43.4</c:v>
                </c:pt>
                <c:pt idx="358">
                  <c:v>53.2</c:v>
                </c:pt>
                <c:pt idx="359">
                  <c:v>49</c:v>
                </c:pt>
                <c:pt idx="360">
                  <c:v>51</c:v>
                </c:pt>
                <c:pt idx="361">
                  <c:v>60.2</c:v>
                </c:pt>
                <c:pt idx="362">
                  <c:v>67.599999999999994</c:v>
                </c:pt>
                <c:pt idx="363">
                  <c:v>63.6</c:v>
                </c:pt>
                <c:pt idx="364">
                  <c:v>61.9</c:v>
                </c:pt>
                <c:pt idx="365">
                  <c:v>70</c:v>
                </c:pt>
                <c:pt idx="366">
                  <c:v>52.1</c:v>
                </c:pt>
                <c:pt idx="367">
                  <c:v>46.2</c:v>
                </c:pt>
                <c:pt idx="368">
                  <c:v>84.6</c:v>
                </c:pt>
                <c:pt idx="369">
                  <c:v>55.1</c:v>
                </c:pt>
                <c:pt idx="370">
                  <c:v>54</c:v>
                </c:pt>
                <c:pt idx="371">
                  <c:v>69.099999999999994</c:v>
                </c:pt>
                <c:pt idx="372">
                  <c:v>74.599999999999994</c:v>
                </c:pt>
                <c:pt idx="373">
                  <c:v>16.7</c:v>
                </c:pt>
                <c:pt idx="374">
                  <c:v>60.9</c:v>
                </c:pt>
                <c:pt idx="375">
                  <c:v>55.9</c:v>
                </c:pt>
                <c:pt idx="376">
                  <c:v>63.2</c:v>
                </c:pt>
                <c:pt idx="377">
                  <c:v>50.9</c:v>
                </c:pt>
                <c:pt idx="378">
                  <c:v>55.1</c:v>
                </c:pt>
                <c:pt idx="379">
                  <c:v>54.7</c:v>
                </c:pt>
                <c:pt idx="380">
                  <c:v>50.9</c:v>
                </c:pt>
                <c:pt idx="381">
                  <c:v>43.9</c:v>
                </c:pt>
                <c:pt idx="382">
                  <c:v>66.099999999999994</c:v>
                </c:pt>
                <c:pt idx="383">
                  <c:v>59.9</c:v>
                </c:pt>
                <c:pt idx="384">
                  <c:v>61.5</c:v>
                </c:pt>
                <c:pt idx="385">
                  <c:v>25.2</c:v>
                </c:pt>
                <c:pt idx="386">
                  <c:v>42.8</c:v>
                </c:pt>
                <c:pt idx="387">
                  <c:v>31.7</c:v>
                </c:pt>
                <c:pt idx="388">
                  <c:v>59.9</c:v>
                </c:pt>
                <c:pt idx="389">
                  <c:v>29.8</c:v>
                </c:pt>
                <c:pt idx="390">
                  <c:v>47.6</c:v>
                </c:pt>
                <c:pt idx="391">
                  <c:v>65.900000000000006</c:v>
                </c:pt>
                <c:pt idx="392">
                  <c:v>75.7</c:v>
                </c:pt>
                <c:pt idx="393">
                  <c:v>77.2</c:v>
                </c:pt>
                <c:pt idx="394">
                  <c:v>38.4</c:v>
                </c:pt>
                <c:pt idx="395">
                  <c:v>49.3</c:v>
                </c:pt>
                <c:pt idx="396">
                  <c:v>50.8</c:v>
                </c:pt>
                <c:pt idx="397">
                  <c:v>55.2</c:v>
                </c:pt>
                <c:pt idx="398">
                  <c:v>56</c:v>
                </c:pt>
                <c:pt idx="399">
                  <c:v>51.8</c:v>
                </c:pt>
                <c:pt idx="400">
                  <c:v>66.099999999999994</c:v>
                </c:pt>
                <c:pt idx="401">
                  <c:v>73.7</c:v>
                </c:pt>
                <c:pt idx="402">
                  <c:v>75.3</c:v>
                </c:pt>
                <c:pt idx="403">
                  <c:v>61.8</c:v>
                </c:pt>
                <c:pt idx="404">
                  <c:v>74.099999999999994</c:v>
                </c:pt>
                <c:pt idx="405">
                  <c:v>54.3</c:v>
                </c:pt>
                <c:pt idx="406">
                  <c:v>60.9</c:v>
                </c:pt>
                <c:pt idx="407">
                  <c:v>90.3</c:v>
                </c:pt>
                <c:pt idx="408">
                  <c:v>51.9</c:v>
                </c:pt>
                <c:pt idx="409">
                  <c:v>45.3</c:v>
                </c:pt>
                <c:pt idx="410">
                  <c:v>58.1</c:v>
                </c:pt>
                <c:pt idx="411">
                  <c:v>44.1</c:v>
                </c:pt>
                <c:pt idx="412">
                  <c:v>49.5</c:v>
                </c:pt>
                <c:pt idx="413">
                  <c:v>64.599999999999994</c:v>
                </c:pt>
                <c:pt idx="414">
                  <c:v>62.8</c:v>
                </c:pt>
                <c:pt idx="415">
                  <c:v>58.6</c:v>
                </c:pt>
                <c:pt idx="416">
                  <c:v>69.400000000000006</c:v>
                </c:pt>
                <c:pt idx="417">
                  <c:v>61.7</c:v>
                </c:pt>
                <c:pt idx="418">
                  <c:v>62.2</c:v>
                </c:pt>
                <c:pt idx="419">
                  <c:v>47.1</c:v>
                </c:pt>
                <c:pt idx="420">
                  <c:v>68.3</c:v>
                </c:pt>
                <c:pt idx="421">
                  <c:v>58.6</c:v>
                </c:pt>
                <c:pt idx="422">
                  <c:v>73.2</c:v>
                </c:pt>
                <c:pt idx="423">
                  <c:v>75.900000000000006</c:v>
                </c:pt>
                <c:pt idx="424">
                  <c:v>70.8</c:v>
                </c:pt>
                <c:pt idx="425">
                  <c:v>68.2</c:v>
                </c:pt>
                <c:pt idx="426">
                  <c:v>78.099999999999994</c:v>
                </c:pt>
                <c:pt idx="427">
                  <c:v>72.5</c:v>
                </c:pt>
                <c:pt idx="428">
                  <c:v>74.7</c:v>
                </c:pt>
                <c:pt idx="429">
                  <c:v>31.9</c:v>
                </c:pt>
                <c:pt idx="430">
                  <c:v>60.4</c:v>
                </c:pt>
                <c:pt idx="431">
                  <c:v>56.6</c:v>
                </c:pt>
                <c:pt idx="432">
                  <c:v>52.8</c:v>
                </c:pt>
                <c:pt idx="433">
                  <c:v>58</c:v>
                </c:pt>
                <c:pt idx="434">
                  <c:v>61.9</c:v>
                </c:pt>
                <c:pt idx="435">
                  <c:v>70.2</c:v>
                </c:pt>
                <c:pt idx="436">
                  <c:v>77.5</c:v>
                </c:pt>
                <c:pt idx="437">
                  <c:v>73.5</c:v>
                </c:pt>
                <c:pt idx="438">
                  <c:v>81.099999999999994</c:v>
                </c:pt>
                <c:pt idx="439">
                  <c:v>59.1</c:v>
                </c:pt>
                <c:pt idx="440">
                  <c:v>81.3</c:v>
                </c:pt>
                <c:pt idx="441">
                  <c:v>39.800000000000004</c:v>
                </c:pt>
                <c:pt idx="442">
                  <c:v>83.2</c:v>
                </c:pt>
                <c:pt idx="443">
                  <c:v>46.6</c:v>
                </c:pt>
                <c:pt idx="444">
                  <c:v>87.1</c:v>
                </c:pt>
                <c:pt idx="445">
                  <c:v>72.5</c:v>
                </c:pt>
                <c:pt idx="446">
                  <c:v>58.7</c:v>
                </c:pt>
                <c:pt idx="447">
                  <c:v>75.400000000000006</c:v>
                </c:pt>
                <c:pt idx="448">
                  <c:v>56.6</c:v>
                </c:pt>
                <c:pt idx="449">
                  <c:v>62.9</c:v>
                </c:pt>
                <c:pt idx="450">
                  <c:v>65.5</c:v>
                </c:pt>
                <c:pt idx="451">
                  <c:v>95.4</c:v>
                </c:pt>
                <c:pt idx="452">
                  <c:v>76.5</c:v>
                </c:pt>
                <c:pt idx="453">
                  <c:v>53.4</c:v>
                </c:pt>
                <c:pt idx="454">
                  <c:v>87.6</c:v>
                </c:pt>
                <c:pt idx="455">
                  <c:v>60.7</c:v>
                </c:pt>
                <c:pt idx="456">
                  <c:v>18.899999999999999</c:v>
                </c:pt>
                <c:pt idx="457">
                  <c:v>53.8</c:v>
                </c:pt>
                <c:pt idx="458">
                  <c:v>33.9</c:v>
                </c:pt>
                <c:pt idx="459">
                  <c:v>31.2</c:v>
                </c:pt>
                <c:pt idx="460">
                  <c:v>57.7</c:v>
                </c:pt>
                <c:pt idx="461">
                  <c:v>47.1</c:v>
                </c:pt>
                <c:pt idx="462">
                  <c:v>44.9</c:v>
                </c:pt>
                <c:pt idx="463">
                  <c:v>40</c:v>
                </c:pt>
                <c:pt idx="464">
                  <c:v>39.4</c:v>
                </c:pt>
                <c:pt idx="465">
                  <c:v>30.1</c:v>
                </c:pt>
                <c:pt idx="466">
                  <c:v>42.9</c:v>
                </c:pt>
                <c:pt idx="467">
                  <c:v>52</c:v>
                </c:pt>
                <c:pt idx="468">
                  <c:v>24.9</c:v>
                </c:pt>
                <c:pt idx="469">
                  <c:v>81.8</c:v>
                </c:pt>
                <c:pt idx="470">
                  <c:v>67.5</c:v>
                </c:pt>
                <c:pt idx="471">
                  <c:v>37.1</c:v>
                </c:pt>
                <c:pt idx="472">
                  <c:v>49.8</c:v>
                </c:pt>
                <c:pt idx="473">
                  <c:v>69.7</c:v>
                </c:pt>
                <c:pt idx="474">
                  <c:v>45</c:v>
                </c:pt>
                <c:pt idx="475">
                  <c:v>54.7</c:v>
                </c:pt>
                <c:pt idx="476">
                  <c:v>52.7</c:v>
                </c:pt>
                <c:pt idx="477">
                  <c:v>33.6</c:v>
                </c:pt>
                <c:pt idx="478">
                  <c:v>59.7</c:v>
                </c:pt>
                <c:pt idx="479">
                  <c:v>56.8</c:v>
                </c:pt>
                <c:pt idx="480">
                  <c:v>60.4</c:v>
                </c:pt>
                <c:pt idx="481">
                  <c:v>54.1</c:v>
                </c:pt>
                <c:pt idx="482">
                  <c:v>41.4</c:v>
                </c:pt>
                <c:pt idx="483">
                  <c:v>25.3</c:v>
                </c:pt>
                <c:pt idx="484">
                  <c:v>16.3</c:v>
                </c:pt>
                <c:pt idx="485">
                  <c:v>48.3</c:v>
                </c:pt>
                <c:pt idx="486">
                  <c:v>43.1</c:v>
                </c:pt>
                <c:pt idx="487">
                  <c:v>56</c:v>
                </c:pt>
                <c:pt idx="488">
                  <c:v>21.9</c:v>
                </c:pt>
                <c:pt idx="489">
                  <c:v>79.400000000000006</c:v>
                </c:pt>
                <c:pt idx="490">
                  <c:v>49.9</c:v>
                </c:pt>
                <c:pt idx="491">
                  <c:v>52.8</c:v>
                </c:pt>
                <c:pt idx="492">
                  <c:v>39.9</c:v>
                </c:pt>
                <c:pt idx="493">
                  <c:v>11</c:v>
                </c:pt>
                <c:pt idx="494">
                  <c:v>61.4</c:v>
                </c:pt>
                <c:pt idx="495">
                  <c:v>73.7</c:v>
                </c:pt>
                <c:pt idx="496">
                  <c:v>35.700000000000003</c:v>
                </c:pt>
                <c:pt idx="497">
                  <c:v>42.1</c:v>
                </c:pt>
                <c:pt idx="498">
                  <c:v>50.3</c:v>
                </c:pt>
                <c:pt idx="499">
                  <c:v>46.3</c:v>
                </c:pt>
                <c:pt idx="500">
                  <c:v>40.6</c:v>
                </c:pt>
                <c:pt idx="501">
                  <c:v>29.4</c:v>
                </c:pt>
                <c:pt idx="502">
                  <c:v>42.5</c:v>
                </c:pt>
                <c:pt idx="503">
                  <c:v>10.9</c:v>
                </c:pt>
                <c:pt idx="504">
                  <c:v>47.7</c:v>
                </c:pt>
                <c:pt idx="505">
                  <c:v>43.1</c:v>
                </c:pt>
                <c:pt idx="506">
                  <c:v>50.8</c:v>
                </c:pt>
                <c:pt idx="507">
                  <c:v>39.200000000000003</c:v>
                </c:pt>
                <c:pt idx="508">
                  <c:v>37.6</c:v>
                </c:pt>
                <c:pt idx="509">
                  <c:v>11.9</c:v>
                </c:pt>
                <c:pt idx="510">
                  <c:v>65.8</c:v>
                </c:pt>
                <c:pt idx="511">
                  <c:v>47.3</c:v>
                </c:pt>
                <c:pt idx="512">
                  <c:v>41.6</c:v>
                </c:pt>
                <c:pt idx="513">
                  <c:v>57.4</c:v>
                </c:pt>
                <c:pt idx="514">
                  <c:v>47.5</c:v>
                </c:pt>
                <c:pt idx="515">
                  <c:v>77</c:v>
                </c:pt>
                <c:pt idx="516">
                  <c:v>34.9</c:v>
                </c:pt>
                <c:pt idx="517">
                  <c:v>8.2000000000000011</c:v>
                </c:pt>
                <c:pt idx="518">
                  <c:v>49.1</c:v>
                </c:pt>
                <c:pt idx="519">
                  <c:v>31.5</c:v>
                </c:pt>
                <c:pt idx="520">
                  <c:v>36.6</c:v>
                </c:pt>
                <c:pt idx="521">
                  <c:v>23.4</c:v>
                </c:pt>
                <c:pt idx="522">
                  <c:v>55.9</c:v>
                </c:pt>
                <c:pt idx="523">
                  <c:v>56.7</c:v>
                </c:pt>
                <c:pt idx="524">
                  <c:v>43.8</c:v>
                </c:pt>
                <c:pt idx="525">
                  <c:v>53.6</c:v>
                </c:pt>
                <c:pt idx="526">
                  <c:v>36.1</c:v>
                </c:pt>
                <c:pt idx="527">
                  <c:v>50.7</c:v>
                </c:pt>
                <c:pt idx="528">
                  <c:v>57.1</c:v>
                </c:pt>
                <c:pt idx="529">
                  <c:v>57</c:v>
                </c:pt>
                <c:pt idx="530">
                  <c:v>35.5</c:v>
                </c:pt>
                <c:pt idx="531">
                  <c:v>52.3</c:v>
                </c:pt>
                <c:pt idx="532">
                  <c:v>65.3</c:v>
                </c:pt>
                <c:pt idx="533">
                  <c:v>44.1</c:v>
                </c:pt>
                <c:pt idx="534">
                  <c:v>63</c:v>
                </c:pt>
                <c:pt idx="535">
                  <c:v>41.5</c:v>
                </c:pt>
                <c:pt idx="536">
                  <c:v>56.2</c:v>
                </c:pt>
                <c:pt idx="537">
                  <c:v>63.4</c:v>
                </c:pt>
                <c:pt idx="538">
                  <c:v>63.3</c:v>
                </c:pt>
                <c:pt idx="539">
                  <c:v>64.2</c:v>
                </c:pt>
                <c:pt idx="540">
                  <c:v>17.3</c:v>
                </c:pt>
                <c:pt idx="541">
                  <c:v>51.1</c:v>
                </c:pt>
                <c:pt idx="542">
                  <c:v>30.5</c:v>
                </c:pt>
                <c:pt idx="543">
                  <c:v>35.200000000000003</c:v>
                </c:pt>
                <c:pt idx="544">
                  <c:v>44.6</c:v>
                </c:pt>
                <c:pt idx="545">
                  <c:v>82.8</c:v>
                </c:pt>
                <c:pt idx="546">
                  <c:v>14.8</c:v>
                </c:pt>
                <c:pt idx="547">
                  <c:v>68.099999999999994</c:v>
                </c:pt>
                <c:pt idx="548">
                  <c:v>78.099999999999994</c:v>
                </c:pt>
                <c:pt idx="549">
                  <c:v>54.6</c:v>
                </c:pt>
                <c:pt idx="550">
                  <c:v>73.8</c:v>
                </c:pt>
                <c:pt idx="551">
                  <c:v>73.5</c:v>
                </c:pt>
                <c:pt idx="552">
                  <c:v>47.1</c:v>
                </c:pt>
                <c:pt idx="553">
                  <c:v>73.099999999999994</c:v>
                </c:pt>
                <c:pt idx="554">
                  <c:v>39</c:v>
                </c:pt>
                <c:pt idx="555">
                  <c:v>2.5</c:v>
                </c:pt>
                <c:pt idx="556">
                  <c:v>68</c:v>
                </c:pt>
                <c:pt idx="557">
                  <c:v>44.3</c:v>
                </c:pt>
                <c:pt idx="558">
                  <c:v>53.6</c:v>
                </c:pt>
                <c:pt idx="559">
                  <c:v>37.9</c:v>
                </c:pt>
                <c:pt idx="560">
                  <c:v>57.4</c:v>
                </c:pt>
                <c:pt idx="561">
                  <c:v>67.900000000000006</c:v>
                </c:pt>
                <c:pt idx="562">
                  <c:v>55.1</c:v>
                </c:pt>
                <c:pt idx="563">
                  <c:v>54</c:v>
                </c:pt>
                <c:pt idx="564">
                  <c:v>52.1</c:v>
                </c:pt>
                <c:pt idx="565">
                  <c:v>48.4</c:v>
                </c:pt>
                <c:pt idx="566">
                  <c:v>41.4</c:v>
                </c:pt>
                <c:pt idx="567">
                  <c:v>54.5</c:v>
                </c:pt>
                <c:pt idx="568">
                  <c:v>40</c:v>
                </c:pt>
                <c:pt idx="569">
                  <c:v>60.3</c:v>
                </c:pt>
                <c:pt idx="570">
                  <c:v>50.4</c:v>
                </c:pt>
                <c:pt idx="571">
                  <c:v>59.8</c:v>
                </c:pt>
                <c:pt idx="572">
                  <c:v>22.8</c:v>
                </c:pt>
                <c:pt idx="573">
                  <c:v>74</c:v>
                </c:pt>
                <c:pt idx="574">
                  <c:v>64.3</c:v>
                </c:pt>
                <c:pt idx="575">
                  <c:v>80.5</c:v>
                </c:pt>
                <c:pt idx="576">
                  <c:v>74.400000000000006</c:v>
                </c:pt>
                <c:pt idx="577">
                  <c:v>70.5</c:v>
                </c:pt>
                <c:pt idx="578">
                  <c:v>87.8</c:v>
                </c:pt>
                <c:pt idx="579">
                  <c:v>75</c:v>
                </c:pt>
                <c:pt idx="580">
                  <c:v>97.9</c:v>
                </c:pt>
                <c:pt idx="581">
                  <c:v>77.2</c:v>
                </c:pt>
                <c:pt idx="582">
                  <c:v>72.099999999999994</c:v>
                </c:pt>
                <c:pt idx="583">
                  <c:v>81.2</c:v>
                </c:pt>
                <c:pt idx="584">
                  <c:v>62</c:v>
                </c:pt>
                <c:pt idx="585">
                  <c:v>79.5</c:v>
                </c:pt>
                <c:pt idx="586">
                  <c:v>90.3</c:v>
                </c:pt>
                <c:pt idx="587">
                  <c:v>91.5</c:v>
                </c:pt>
                <c:pt idx="588">
                  <c:v>65.599999999999994</c:v>
                </c:pt>
                <c:pt idx="589">
                  <c:v>67.7</c:v>
                </c:pt>
                <c:pt idx="590">
                  <c:v>95.2</c:v>
                </c:pt>
                <c:pt idx="591">
                  <c:v>96</c:v>
                </c:pt>
                <c:pt idx="592">
                  <c:v>73.400000000000006</c:v>
                </c:pt>
                <c:pt idx="593">
                  <c:v>90.6</c:v>
                </c:pt>
                <c:pt idx="594">
                  <c:v>91.3</c:v>
                </c:pt>
                <c:pt idx="595">
                  <c:v>82.2</c:v>
                </c:pt>
                <c:pt idx="596">
                  <c:v>87</c:v>
                </c:pt>
                <c:pt idx="597">
                  <c:v>78</c:v>
                </c:pt>
                <c:pt idx="598">
                  <c:v>97.9</c:v>
                </c:pt>
                <c:pt idx="599">
                  <c:v>91.4</c:v>
                </c:pt>
                <c:pt idx="600">
                  <c:v>75.3</c:v>
                </c:pt>
                <c:pt idx="601">
                  <c:v>90.8</c:v>
                </c:pt>
                <c:pt idx="602">
                  <c:v>79.599999999999994</c:v>
                </c:pt>
                <c:pt idx="603">
                  <c:v>71.900000000000006</c:v>
                </c:pt>
                <c:pt idx="604">
                  <c:v>73.2</c:v>
                </c:pt>
                <c:pt idx="605">
                  <c:v>93.3</c:v>
                </c:pt>
                <c:pt idx="606">
                  <c:v>94.2</c:v>
                </c:pt>
                <c:pt idx="607">
                  <c:v>96.7</c:v>
                </c:pt>
                <c:pt idx="608">
                  <c:v>74.400000000000006</c:v>
                </c:pt>
                <c:pt idx="609">
                  <c:v>69.599999999999994</c:v>
                </c:pt>
                <c:pt idx="610">
                  <c:v>93.7</c:v>
                </c:pt>
                <c:pt idx="611">
                  <c:v>91.9</c:v>
                </c:pt>
                <c:pt idx="612">
                  <c:v>79.2</c:v>
                </c:pt>
                <c:pt idx="613">
                  <c:v>84.8</c:v>
                </c:pt>
                <c:pt idx="614">
                  <c:v>82.3</c:v>
                </c:pt>
                <c:pt idx="615">
                  <c:v>80.3</c:v>
                </c:pt>
                <c:pt idx="616">
                  <c:v>83.4</c:v>
                </c:pt>
                <c:pt idx="617">
                  <c:v>77.8</c:v>
                </c:pt>
                <c:pt idx="618">
                  <c:v>94.6</c:v>
                </c:pt>
                <c:pt idx="619">
                  <c:v>90.2</c:v>
                </c:pt>
                <c:pt idx="620">
                  <c:v>80.400000000000006</c:v>
                </c:pt>
                <c:pt idx="621">
                  <c:v>77.5</c:v>
                </c:pt>
                <c:pt idx="622">
                  <c:v>62.4</c:v>
                </c:pt>
                <c:pt idx="623">
                  <c:v>84.5</c:v>
                </c:pt>
                <c:pt idx="624">
                  <c:v>66.099999999999994</c:v>
                </c:pt>
                <c:pt idx="625">
                  <c:v>74</c:v>
                </c:pt>
                <c:pt idx="626">
                  <c:v>86.2</c:v>
                </c:pt>
                <c:pt idx="627">
                  <c:v>95</c:v>
                </c:pt>
                <c:pt idx="628">
                  <c:v>90.7</c:v>
                </c:pt>
                <c:pt idx="629">
                  <c:v>70.3</c:v>
                </c:pt>
                <c:pt idx="630">
                  <c:v>93.4</c:v>
                </c:pt>
                <c:pt idx="631">
                  <c:v>76.7</c:v>
                </c:pt>
                <c:pt idx="632">
                  <c:v>73.900000000000006</c:v>
                </c:pt>
                <c:pt idx="633">
                  <c:v>76.599999999999994</c:v>
                </c:pt>
                <c:pt idx="634">
                  <c:v>79.900000000000006</c:v>
                </c:pt>
                <c:pt idx="635">
                  <c:v>94.9</c:v>
                </c:pt>
              </c:numCache>
            </c:numRef>
          </c:xVal>
          <c:yVal>
            <c:numRef>
              <c:f>NFP!$B$2:$B$637</c:f>
              <c:numCache>
                <c:formatCode>General</c:formatCode>
                <c:ptCount val="636"/>
                <c:pt idx="0">
                  <c:v>16192</c:v>
                </c:pt>
                <c:pt idx="1">
                  <c:v>7540</c:v>
                </c:pt>
                <c:pt idx="2">
                  <c:v>14455</c:v>
                </c:pt>
                <c:pt idx="3">
                  <c:v>15654</c:v>
                </c:pt>
                <c:pt idx="4">
                  <c:v>9567</c:v>
                </c:pt>
                <c:pt idx="5">
                  <c:v>14212</c:v>
                </c:pt>
                <c:pt idx="6">
                  <c:v>23093</c:v>
                </c:pt>
                <c:pt idx="7">
                  <c:v>11789</c:v>
                </c:pt>
                <c:pt idx="8">
                  <c:v>13534</c:v>
                </c:pt>
                <c:pt idx="9">
                  <c:v>13582</c:v>
                </c:pt>
                <c:pt idx="10">
                  <c:v>25035</c:v>
                </c:pt>
                <c:pt idx="11">
                  <c:v>24523</c:v>
                </c:pt>
                <c:pt idx="12">
                  <c:v>8302</c:v>
                </c:pt>
                <c:pt idx="13">
                  <c:v>12945</c:v>
                </c:pt>
                <c:pt idx="14">
                  <c:v>14331</c:v>
                </c:pt>
                <c:pt idx="15">
                  <c:v>12385</c:v>
                </c:pt>
                <c:pt idx="16">
                  <c:v>11232</c:v>
                </c:pt>
                <c:pt idx="17">
                  <c:v>11721</c:v>
                </c:pt>
                <c:pt idx="18">
                  <c:v>18025</c:v>
                </c:pt>
                <c:pt idx="19">
                  <c:v>22356</c:v>
                </c:pt>
                <c:pt idx="20">
                  <c:v>17595</c:v>
                </c:pt>
                <c:pt idx="21">
                  <c:v>32869</c:v>
                </c:pt>
                <c:pt idx="22">
                  <c:v>19939</c:v>
                </c:pt>
                <c:pt idx="23">
                  <c:v>21477</c:v>
                </c:pt>
                <c:pt idx="24">
                  <c:v>16662</c:v>
                </c:pt>
                <c:pt idx="25">
                  <c:v>15418</c:v>
                </c:pt>
                <c:pt idx="26">
                  <c:v>22910</c:v>
                </c:pt>
                <c:pt idx="27">
                  <c:v>19811</c:v>
                </c:pt>
                <c:pt idx="28">
                  <c:v>27212</c:v>
                </c:pt>
                <c:pt idx="29">
                  <c:v>11626</c:v>
                </c:pt>
                <c:pt idx="30">
                  <c:v>19558</c:v>
                </c:pt>
                <c:pt idx="31">
                  <c:v>20611</c:v>
                </c:pt>
                <c:pt idx="32">
                  <c:v>20756</c:v>
                </c:pt>
                <c:pt idx="33">
                  <c:v>38373</c:v>
                </c:pt>
                <c:pt idx="34">
                  <c:v>15260</c:v>
                </c:pt>
                <c:pt idx="35">
                  <c:v>21244</c:v>
                </c:pt>
                <c:pt idx="36">
                  <c:v>20664</c:v>
                </c:pt>
                <c:pt idx="37">
                  <c:v>30711</c:v>
                </c:pt>
                <c:pt idx="38">
                  <c:v>26315</c:v>
                </c:pt>
                <c:pt idx="39">
                  <c:v>22334</c:v>
                </c:pt>
                <c:pt idx="40">
                  <c:v>15583</c:v>
                </c:pt>
                <c:pt idx="41">
                  <c:v>36589</c:v>
                </c:pt>
                <c:pt idx="42">
                  <c:v>14217</c:v>
                </c:pt>
                <c:pt idx="43">
                  <c:v>19896</c:v>
                </c:pt>
                <c:pt idx="44">
                  <c:v>30133</c:v>
                </c:pt>
                <c:pt idx="45">
                  <c:v>19311</c:v>
                </c:pt>
                <c:pt idx="46">
                  <c:v>16990</c:v>
                </c:pt>
                <c:pt idx="47">
                  <c:v>6726</c:v>
                </c:pt>
                <c:pt idx="48">
                  <c:v>11079</c:v>
                </c:pt>
                <c:pt idx="49">
                  <c:v>21683</c:v>
                </c:pt>
                <c:pt idx="50">
                  <c:v>16640</c:v>
                </c:pt>
                <c:pt idx="51">
                  <c:v>7972</c:v>
                </c:pt>
                <c:pt idx="52">
                  <c:v>8330</c:v>
                </c:pt>
                <c:pt idx="53">
                  <c:v>14264</c:v>
                </c:pt>
                <c:pt idx="54">
                  <c:v>20936</c:v>
                </c:pt>
                <c:pt idx="55">
                  <c:v>15429</c:v>
                </c:pt>
                <c:pt idx="56">
                  <c:v>32710</c:v>
                </c:pt>
                <c:pt idx="57">
                  <c:v>22756</c:v>
                </c:pt>
                <c:pt idx="58">
                  <c:v>16613</c:v>
                </c:pt>
                <c:pt idx="59">
                  <c:v>29351</c:v>
                </c:pt>
                <c:pt idx="60">
                  <c:v>12283</c:v>
                </c:pt>
                <c:pt idx="61">
                  <c:v>19407</c:v>
                </c:pt>
                <c:pt idx="62">
                  <c:v>13418</c:v>
                </c:pt>
                <c:pt idx="63">
                  <c:v>12262</c:v>
                </c:pt>
                <c:pt idx="64">
                  <c:v>17018</c:v>
                </c:pt>
                <c:pt idx="65">
                  <c:v>17869</c:v>
                </c:pt>
                <c:pt idx="66">
                  <c:v>19764</c:v>
                </c:pt>
                <c:pt idx="67">
                  <c:v>20158</c:v>
                </c:pt>
                <c:pt idx="68">
                  <c:v>12606</c:v>
                </c:pt>
                <c:pt idx="69">
                  <c:v>11136</c:v>
                </c:pt>
                <c:pt idx="70">
                  <c:v>14828</c:v>
                </c:pt>
                <c:pt idx="71">
                  <c:v>14745</c:v>
                </c:pt>
                <c:pt idx="72">
                  <c:v>17465</c:v>
                </c:pt>
                <c:pt idx="73">
                  <c:v>6617</c:v>
                </c:pt>
                <c:pt idx="74">
                  <c:v>21773</c:v>
                </c:pt>
                <c:pt idx="75">
                  <c:v>13303</c:v>
                </c:pt>
                <c:pt idx="76">
                  <c:v>9660</c:v>
                </c:pt>
                <c:pt idx="77">
                  <c:v>16519</c:v>
                </c:pt>
                <c:pt idx="78">
                  <c:v>9683</c:v>
                </c:pt>
                <c:pt idx="79">
                  <c:v>17618</c:v>
                </c:pt>
                <c:pt idx="80">
                  <c:v>33409</c:v>
                </c:pt>
                <c:pt idx="81">
                  <c:v>14003</c:v>
                </c:pt>
                <c:pt idx="82">
                  <c:v>17478</c:v>
                </c:pt>
                <c:pt idx="83">
                  <c:v>9912</c:v>
                </c:pt>
                <c:pt idx="84">
                  <c:v>25517</c:v>
                </c:pt>
                <c:pt idx="85">
                  <c:v>15493</c:v>
                </c:pt>
                <c:pt idx="86">
                  <c:v>17519</c:v>
                </c:pt>
                <c:pt idx="87">
                  <c:v>13632</c:v>
                </c:pt>
                <c:pt idx="88">
                  <c:v>21611</c:v>
                </c:pt>
                <c:pt idx="89">
                  <c:v>6855</c:v>
                </c:pt>
                <c:pt idx="90">
                  <c:v>10126</c:v>
                </c:pt>
                <c:pt idx="91">
                  <c:v>14120</c:v>
                </c:pt>
                <c:pt idx="92">
                  <c:v>11960</c:v>
                </c:pt>
                <c:pt idx="93">
                  <c:v>25955</c:v>
                </c:pt>
                <c:pt idx="94">
                  <c:v>14453</c:v>
                </c:pt>
                <c:pt idx="95">
                  <c:v>29478</c:v>
                </c:pt>
                <c:pt idx="96">
                  <c:v>19430</c:v>
                </c:pt>
                <c:pt idx="97">
                  <c:v>18049</c:v>
                </c:pt>
                <c:pt idx="98">
                  <c:v>22533</c:v>
                </c:pt>
                <c:pt idx="99">
                  <c:v>14760</c:v>
                </c:pt>
                <c:pt idx="100">
                  <c:v>8531</c:v>
                </c:pt>
                <c:pt idx="101">
                  <c:v>13379</c:v>
                </c:pt>
                <c:pt idx="102">
                  <c:v>13962</c:v>
                </c:pt>
                <c:pt idx="103">
                  <c:v>14689</c:v>
                </c:pt>
                <c:pt idx="104">
                  <c:v>9985</c:v>
                </c:pt>
                <c:pt idx="105">
                  <c:v>12325</c:v>
                </c:pt>
                <c:pt idx="106">
                  <c:v>9807</c:v>
                </c:pt>
                <c:pt idx="107">
                  <c:v>13839</c:v>
                </c:pt>
                <c:pt idx="108">
                  <c:v>15339</c:v>
                </c:pt>
                <c:pt idx="109">
                  <c:v>15589</c:v>
                </c:pt>
                <c:pt idx="110">
                  <c:v>12726</c:v>
                </c:pt>
                <c:pt idx="111">
                  <c:v>19914</c:v>
                </c:pt>
                <c:pt idx="112">
                  <c:v>13130</c:v>
                </c:pt>
                <c:pt idx="113">
                  <c:v>14861</c:v>
                </c:pt>
                <c:pt idx="114">
                  <c:v>16167</c:v>
                </c:pt>
                <c:pt idx="115">
                  <c:v>13462</c:v>
                </c:pt>
                <c:pt idx="116">
                  <c:v>14008</c:v>
                </c:pt>
                <c:pt idx="117">
                  <c:v>14811</c:v>
                </c:pt>
                <c:pt idx="118">
                  <c:v>13163</c:v>
                </c:pt>
                <c:pt idx="119">
                  <c:v>11043</c:v>
                </c:pt>
                <c:pt idx="120">
                  <c:v>9746</c:v>
                </c:pt>
                <c:pt idx="121">
                  <c:v>11984</c:v>
                </c:pt>
                <c:pt idx="122">
                  <c:v>11396</c:v>
                </c:pt>
                <c:pt idx="123">
                  <c:v>11875</c:v>
                </c:pt>
                <c:pt idx="124">
                  <c:v>12803</c:v>
                </c:pt>
                <c:pt idx="125">
                  <c:v>9811</c:v>
                </c:pt>
                <c:pt idx="126">
                  <c:v>26943</c:v>
                </c:pt>
                <c:pt idx="127">
                  <c:v>8728</c:v>
                </c:pt>
                <c:pt idx="128">
                  <c:v>11300</c:v>
                </c:pt>
                <c:pt idx="129">
                  <c:v>11649</c:v>
                </c:pt>
                <c:pt idx="130">
                  <c:v>14347</c:v>
                </c:pt>
                <c:pt idx="131">
                  <c:v>17905</c:v>
                </c:pt>
                <c:pt idx="132">
                  <c:v>13221</c:v>
                </c:pt>
                <c:pt idx="133">
                  <c:v>12429</c:v>
                </c:pt>
                <c:pt idx="134">
                  <c:v>16267</c:v>
                </c:pt>
                <c:pt idx="135">
                  <c:v>14643</c:v>
                </c:pt>
                <c:pt idx="136">
                  <c:v>13914</c:v>
                </c:pt>
                <c:pt idx="137">
                  <c:v>15567</c:v>
                </c:pt>
                <c:pt idx="138">
                  <c:v>12675</c:v>
                </c:pt>
                <c:pt idx="139">
                  <c:v>5878</c:v>
                </c:pt>
                <c:pt idx="140">
                  <c:v>15738</c:v>
                </c:pt>
                <c:pt idx="141">
                  <c:v>16800</c:v>
                </c:pt>
                <c:pt idx="142">
                  <c:v>16595</c:v>
                </c:pt>
                <c:pt idx="143">
                  <c:v>12418</c:v>
                </c:pt>
                <c:pt idx="144">
                  <c:v>13298</c:v>
                </c:pt>
                <c:pt idx="145">
                  <c:v>14589</c:v>
                </c:pt>
                <c:pt idx="146">
                  <c:v>20380</c:v>
                </c:pt>
                <c:pt idx="147">
                  <c:v>19597</c:v>
                </c:pt>
                <c:pt idx="148">
                  <c:v>22373</c:v>
                </c:pt>
                <c:pt idx="149">
                  <c:v>13532</c:v>
                </c:pt>
                <c:pt idx="150">
                  <c:v>14362</c:v>
                </c:pt>
                <c:pt idx="151">
                  <c:v>6328</c:v>
                </c:pt>
                <c:pt idx="152">
                  <c:v>16131</c:v>
                </c:pt>
                <c:pt idx="153">
                  <c:v>16784</c:v>
                </c:pt>
                <c:pt idx="154">
                  <c:v>9899</c:v>
                </c:pt>
                <c:pt idx="155">
                  <c:v>9521</c:v>
                </c:pt>
                <c:pt idx="156">
                  <c:v>11301</c:v>
                </c:pt>
                <c:pt idx="157">
                  <c:v>10195</c:v>
                </c:pt>
                <c:pt idx="158">
                  <c:v>12952</c:v>
                </c:pt>
                <c:pt idx="159">
                  <c:v>13306</c:v>
                </c:pt>
                <c:pt idx="160">
                  <c:v>21146</c:v>
                </c:pt>
                <c:pt idx="161">
                  <c:v>18135</c:v>
                </c:pt>
                <c:pt idx="162">
                  <c:v>9696</c:v>
                </c:pt>
                <c:pt idx="163">
                  <c:v>11906</c:v>
                </c:pt>
                <c:pt idx="164">
                  <c:v>7103</c:v>
                </c:pt>
                <c:pt idx="165">
                  <c:v>9711</c:v>
                </c:pt>
                <c:pt idx="166">
                  <c:v>15382</c:v>
                </c:pt>
                <c:pt idx="167">
                  <c:v>7854</c:v>
                </c:pt>
                <c:pt idx="168">
                  <c:v>21417</c:v>
                </c:pt>
                <c:pt idx="169">
                  <c:v>15218</c:v>
                </c:pt>
                <c:pt idx="170">
                  <c:v>12488</c:v>
                </c:pt>
                <c:pt idx="171">
                  <c:v>12915</c:v>
                </c:pt>
                <c:pt idx="172">
                  <c:v>12214</c:v>
                </c:pt>
                <c:pt idx="173">
                  <c:v>11314</c:v>
                </c:pt>
                <c:pt idx="174">
                  <c:v>17505</c:v>
                </c:pt>
                <c:pt idx="175">
                  <c:v>15362</c:v>
                </c:pt>
                <c:pt idx="176">
                  <c:v>10950</c:v>
                </c:pt>
                <c:pt idx="177">
                  <c:v>19577</c:v>
                </c:pt>
                <c:pt idx="178">
                  <c:v>3317</c:v>
                </c:pt>
                <c:pt idx="179">
                  <c:v>20325</c:v>
                </c:pt>
                <c:pt idx="180">
                  <c:v>19377</c:v>
                </c:pt>
                <c:pt idx="181">
                  <c:v>17938</c:v>
                </c:pt>
                <c:pt idx="182">
                  <c:v>10006</c:v>
                </c:pt>
                <c:pt idx="183">
                  <c:v>21011</c:v>
                </c:pt>
                <c:pt idx="184">
                  <c:v>25050</c:v>
                </c:pt>
                <c:pt idx="185">
                  <c:v>19058</c:v>
                </c:pt>
                <c:pt idx="186">
                  <c:v>20960</c:v>
                </c:pt>
                <c:pt idx="187">
                  <c:v>8704</c:v>
                </c:pt>
                <c:pt idx="188">
                  <c:v>17849</c:v>
                </c:pt>
                <c:pt idx="189">
                  <c:v>23792</c:v>
                </c:pt>
                <c:pt idx="190">
                  <c:v>21613</c:v>
                </c:pt>
                <c:pt idx="191">
                  <c:v>21066</c:v>
                </c:pt>
                <c:pt idx="192">
                  <c:v>19845</c:v>
                </c:pt>
                <c:pt idx="193">
                  <c:v>14501</c:v>
                </c:pt>
                <c:pt idx="194">
                  <c:v>17538</c:v>
                </c:pt>
                <c:pt idx="195">
                  <c:v>25634</c:v>
                </c:pt>
                <c:pt idx="196">
                  <c:v>28832</c:v>
                </c:pt>
                <c:pt idx="197">
                  <c:v>11682</c:v>
                </c:pt>
                <c:pt idx="198">
                  <c:v>20291</c:v>
                </c:pt>
                <c:pt idx="199">
                  <c:v>13986</c:v>
                </c:pt>
                <c:pt idx="200">
                  <c:v>26295</c:v>
                </c:pt>
                <c:pt idx="201">
                  <c:v>23124</c:v>
                </c:pt>
                <c:pt idx="202">
                  <c:v>19193</c:v>
                </c:pt>
                <c:pt idx="203">
                  <c:v>12784</c:v>
                </c:pt>
                <c:pt idx="204">
                  <c:v>14774</c:v>
                </c:pt>
                <c:pt idx="205">
                  <c:v>13041</c:v>
                </c:pt>
                <c:pt idx="206">
                  <c:v>9108</c:v>
                </c:pt>
                <c:pt idx="207">
                  <c:v>14976</c:v>
                </c:pt>
                <c:pt idx="208">
                  <c:v>14574</c:v>
                </c:pt>
                <c:pt idx="209">
                  <c:v>16899</c:v>
                </c:pt>
                <c:pt idx="210">
                  <c:v>14570</c:v>
                </c:pt>
                <c:pt idx="211">
                  <c:v>11804</c:v>
                </c:pt>
                <c:pt idx="212">
                  <c:v>32288</c:v>
                </c:pt>
                <c:pt idx="213">
                  <c:v>8711</c:v>
                </c:pt>
                <c:pt idx="214">
                  <c:v>10080</c:v>
                </c:pt>
                <c:pt idx="215">
                  <c:v>13366</c:v>
                </c:pt>
                <c:pt idx="216">
                  <c:v>12837</c:v>
                </c:pt>
                <c:pt idx="217">
                  <c:v>15349</c:v>
                </c:pt>
                <c:pt idx="218">
                  <c:v>16000</c:v>
                </c:pt>
                <c:pt idx="219">
                  <c:v>7963</c:v>
                </c:pt>
                <c:pt idx="220">
                  <c:v>11369</c:v>
                </c:pt>
                <c:pt idx="221">
                  <c:v>16580</c:v>
                </c:pt>
                <c:pt idx="222">
                  <c:v>11251</c:v>
                </c:pt>
                <c:pt idx="223">
                  <c:v>18717</c:v>
                </c:pt>
                <c:pt idx="224">
                  <c:v>17148</c:v>
                </c:pt>
                <c:pt idx="225">
                  <c:v>14409</c:v>
                </c:pt>
                <c:pt idx="226">
                  <c:v>15009</c:v>
                </c:pt>
                <c:pt idx="227">
                  <c:v>10077</c:v>
                </c:pt>
                <c:pt idx="228">
                  <c:v>17755</c:v>
                </c:pt>
                <c:pt idx="229">
                  <c:v>24122</c:v>
                </c:pt>
                <c:pt idx="230">
                  <c:v>21685</c:v>
                </c:pt>
                <c:pt idx="231">
                  <c:v>18924</c:v>
                </c:pt>
                <c:pt idx="232">
                  <c:v>11245</c:v>
                </c:pt>
                <c:pt idx="233">
                  <c:v>10833</c:v>
                </c:pt>
                <c:pt idx="234">
                  <c:v>7493</c:v>
                </c:pt>
                <c:pt idx="235">
                  <c:v>10240</c:v>
                </c:pt>
                <c:pt idx="236">
                  <c:v>14392</c:v>
                </c:pt>
                <c:pt idx="237">
                  <c:v>10514</c:v>
                </c:pt>
                <c:pt idx="238">
                  <c:v>13225</c:v>
                </c:pt>
                <c:pt idx="239">
                  <c:v>15715</c:v>
                </c:pt>
                <c:pt idx="240">
                  <c:v>14336</c:v>
                </c:pt>
                <c:pt idx="241">
                  <c:v>23572</c:v>
                </c:pt>
                <c:pt idx="242">
                  <c:v>12959</c:v>
                </c:pt>
                <c:pt idx="243">
                  <c:v>11673</c:v>
                </c:pt>
                <c:pt idx="244">
                  <c:v>25706</c:v>
                </c:pt>
                <c:pt idx="245">
                  <c:v>13323</c:v>
                </c:pt>
                <c:pt idx="246">
                  <c:v>11420</c:v>
                </c:pt>
                <c:pt idx="247">
                  <c:v>11457</c:v>
                </c:pt>
                <c:pt idx="248">
                  <c:v>13649</c:v>
                </c:pt>
                <c:pt idx="249">
                  <c:v>10419</c:v>
                </c:pt>
                <c:pt idx="250">
                  <c:v>20209</c:v>
                </c:pt>
                <c:pt idx="251">
                  <c:v>18551</c:v>
                </c:pt>
                <c:pt idx="252">
                  <c:v>14421</c:v>
                </c:pt>
                <c:pt idx="253">
                  <c:v>18799</c:v>
                </c:pt>
                <c:pt idx="254">
                  <c:v>15169</c:v>
                </c:pt>
                <c:pt idx="255">
                  <c:v>28878</c:v>
                </c:pt>
                <c:pt idx="256">
                  <c:v>22717</c:v>
                </c:pt>
                <c:pt idx="257">
                  <c:v>20267</c:v>
                </c:pt>
                <c:pt idx="258">
                  <c:v>17775</c:v>
                </c:pt>
                <c:pt idx="259">
                  <c:v>16021</c:v>
                </c:pt>
                <c:pt idx="260">
                  <c:v>9263</c:v>
                </c:pt>
                <c:pt idx="261">
                  <c:v>11127</c:v>
                </c:pt>
                <c:pt idx="262">
                  <c:v>18481</c:v>
                </c:pt>
                <c:pt idx="263">
                  <c:v>21137</c:v>
                </c:pt>
                <c:pt idx="264">
                  <c:v>17235</c:v>
                </c:pt>
                <c:pt idx="265">
                  <c:v>22953</c:v>
                </c:pt>
                <c:pt idx="266">
                  <c:v>11737</c:v>
                </c:pt>
                <c:pt idx="267">
                  <c:v>8459</c:v>
                </c:pt>
                <c:pt idx="268">
                  <c:v>17922</c:v>
                </c:pt>
                <c:pt idx="269">
                  <c:v>11790</c:v>
                </c:pt>
                <c:pt idx="270">
                  <c:v>19074</c:v>
                </c:pt>
                <c:pt idx="271">
                  <c:v>14727</c:v>
                </c:pt>
                <c:pt idx="272">
                  <c:v>25511</c:v>
                </c:pt>
                <c:pt idx="273">
                  <c:v>18790</c:v>
                </c:pt>
                <c:pt idx="274">
                  <c:v>14093</c:v>
                </c:pt>
                <c:pt idx="275">
                  <c:v>11083</c:v>
                </c:pt>
                <c:pt idx="276">
                  <c:v>6213</c:v>
                </c:pt>
                <c:pt idx="277">
                  <c:v>15244</c:v>
                </c:pt>
                <c:pt idx="278">
                  <c:v>12090</c:v>
                </c:pt>
                <c:pt idx="279">
                  <c:v>12493</c:v>
                </c:pt>
                <c:pt idx="280">
                  <c:v>20693</c:v>
                </c:pt>
                <c:pt idx="281">
                  <c:v>9942</c:v>
                </c:pt>
                <c:pt idx="282">
                  <c:v>11502</c:v>
                </c:pt>
                <c:pt idx="283">
                  <c:v>16638</c:v>
                </c:pt>
                <c:pt idx="284">
                  <c:v>17970</c:v>
                </c:pt>
                <c:pt idx="285">
                  <c:v>19327</c:v>
                </c:pt>
                <c:pt idx="286">
                  <c:v>10118</c:v>
                </c:pt>
                <c:pt idx="287">
                  <c:v>11856</c:v>
                </c:pt>
                <c:pt idx="288">
                  <c:v>24786</c:v>
                </c:pt>
                <c:pt idx="289">
                  <c:v>13484</c:v>
                </c:pt>
                <c:pt idx="290">
                  <c:v>19333</c:v>
                </c:pt>
                <c:pt idx="291">
                  <c:v>16264</c:v>
                </c:pt>
                <c:pt idx="292">
                  <c:v>14696</c:v>
                </c:pt>
                <c:pt idx="293">
                  <c:v>12621</c:v>
                </c:pt>
                <c:pt idx="294">
                  <c:v>18796</c:v>
                </c:pt>
                <c:pt idx="295">
                  <c:v>21691</c:v>
                </c:pt>
                <c:pt idx="296">
                  <c:v>15565</c:v>
                </c:pt>
                <c:pt idx="297">
                  <c:v>11805</c:v>
                </c:pt>
                <c:pt idx="298">
                  <c:v>14473</c:v>
                </c:pt>
                <c:pt idx="299">
                  <c:v>21690</c:v>
                </c:pt>
                <c:pt idx="300">
                  <c:v>17680</c:v>
                </c:pt>
                <c:pt idx="301">
                  <c:v>10723</c:v>
                </c:pt>
                <c:pt idx="302">
                  <c:v>12341</c:v>
                </c:pt>
                <c:pt idx="303">
                  <c:v>12229</c:v>
                </c:pt>
                <c:pt idx="304">
                  <c:v>14427</c:v>
                </c:pt>
                <c:pt idx="305">
                  <c:v>11951</c:v>
                </c:pt>
                <c:pt idx="306">
                  <c:v>28836</c:v>
                </c:pt>
                <c:pt idx="307">
                  <c:v>25178</c:v>
                </c:pt>
                <c:pt idx="308">
                  <c:v>3110</c:v>
                </c:pt>
                <c:pt idx="309">
                  <c:v>15887</c:v>
                </c:pt>
                <c:pt idx="310">
                  <c:v>15373</c:v>
                </c:pt>
                <c:pt idx="311">
                  <c:v>12254</c:v>
                </c:pt>
                <c:pt idx="312">
                  <c:v>16749</c:v>
                </c:pt>
                <c:pt idx="313">
                  <c:v>10816</c:v>
                </c:pt>
                <c:pt idx="314">
                  <c:v>14588</c:v>
                </c:pt>
                <c:pt idx="315">
                  <c:v>18420</c:v>
                </c:pt>
                <c:pt idx="316">
                  <c:v>9585</c:v>
                </c:pt>
                <c:pt idx="317">
                  <c:v>8398</c:v>
                </c:pt>
                <c:pt idx="318">
                  <c:v>24599</c:v>
                </c:pt>
                <c:pt idx="319">
                  <c:v>23131</c:v>
                </c:pt>
                <c:pt idx="320">
                  <c:v>11580</c:v>
                </c:pt>
                <c:pt idx="321">
                  <c:v>23158</c:v>
                </c:pt>
                <c:pt idx="322">
                  <c:v>11559</c:v>
                </c:pt>
                <c:pt idx="323">
                  <c:v>7482</c:v>
                </c:pt>
                <c:pt idx="324">
                  <c:v>6200</c:v>
                </c:pt>
                <c:pt idx="325">
                  <c:v>15706</c:v>
                </c:pt>
                <c:pt idx="326">
                  <c:v>22962</c:v>
                </c:pt>
                <c:pt idx="327">
                  <c:v>17773</c:v>
                </c:pt>
                <c:pt idx="328">
                  <c:v>18070</c:v>
                </c:pt>
                <c:pt idx="329">
                  <c:v>10477</c:v>
                </c:pt>
                <c:pt idx="330">
                  <c:v>15692</c:v>
                </c:pt>
                <c:pt idx="331">
                  <c:v>2311</c:v>
                </c:pt>
                <c:pt idx="332">
                  <c:v>20188</c:v>
                </c:pt>
                <c:pt idx="333">
                  <c:v>21040</c:v>
                </c:pt>
                <c:pt idx="334">
                  <c:v>21461</c:v>
                </c:pt>
                <c:pt idx="335">
                  <c:v>13740</c:v>
                </c:pt>
                <c:pt idx="336">
                  <c:v>13210</c:v>
                </c:pt>
                <c:pt idx="337">
                  <c:v>15001</c:v>
                </c:pt>
                <c:pt idx="338">
                  <c:v>13244</c:v>
                </c:pt>
                <c:pt idx="339">
                  <c:v>11941</c:v>
                </c:pt>
                <c:pt idx="340">
                  <c:v>15181</c:v>
                </c:pt>
                <c:pt idx="341">
                  <c:v>16939</c:v>
                </c:pt>
                <c:pt idx="342">
                  <c:v>19938</c:v>
                </c:pt>
                <c:pt idx="343">
                  <c:v>17087</c:v>
                </c:pt>
                <c:pt idx="344">
                  <c:v>12884</c:v>
                </c:pt>
                <c:pt idx="345">
                  <c:v>7603</c:v>
                </c:pt>
                <c:pt idx="346">
                  <c:v>19131</c:v>
                </c:pt>
                <c:pt idx="347">
                  <c:v>14981</c:v>
                </c:pt>
                <c:pt idx="348">
                  <c:v>14029</c:v>
                </c:pt>
                <c:pt idx="349">
                  <c:v>24372</c:v>
                </c:pt>
                <c:pt idx="350">
                  <c:v>11470</c:v>
                </c:pt>
                <c:pt idx="351">
                  <c:v>14717</c:v>
                </c:pt>
                <c:pt idx="352">
                  <c:v>14019</c:v>
                </c:pt>
                <c:pt idx="353">
                  <c:v>10608</c:v>
                </c:pt>
                <c:pt idx="354">
                  <c:v>8387</c:v>
                </c:pt>
                <c:pt idx="355">
                  <c:v>17206</c:v>
                </c:pt>
                <c:pt idx="356">
                  <c:v>13331</c:v>
                </c:pt>
                <c:pt idx="357">
                  <c:v>21720</c:v>
                </c:pt>
                <c:pt idx="358">
                  <c:v>7035</c:v>
                </c:pt>
                <c:pt idx="359">
                  <c:v>11072</c:v>
                </c:pt>
                <c:pt idx="360">
                  <c:v>9349</c:v>
                </c:pt>
                <c:pt idx="361">
                  <c:v>16219</c:v>
                </c:pt>
                <c:pt idx="362">
                  <c:v>16466</c:v>
                </c:pt>
                <c:pt idx="363">
                  <c:v>14189</c:v>
                </c:pt>
                <c:pt idx="364">
                  <c:v>13899</c:v>
                </c:pt>
                <c:pt idx="365">
                  <c:v>15407</c:v>
                </c:pt>
                <c:pt idx="366">
                  <c:v>19511</c:v>
                </c:pt>
                <c:pt idx="367">
                  <c:v>11887</c:v>
                </c:pt>
                <c:pt idx="368">
                  <c:v>17655</c:v>
                </c:pt>
                <c:pt idx="369">
                  <c:v>13876</c:v>
                </c:pt>
                <c:pt idx="370">
                  <c:v>13445</c:v>
                </c:pt>
                <c:pt idx="371">
                  <c:v>12629</c:v>
                </c:pt>
                <c:pt idx="372">
                  <c:v>9770</c:v>
                </c:pt>
                <c:pt idx="373">
                  <c:v>10624</c:v>
                </c:pt>
                <c:pt idx="374">
                  <c:v>14448</c:v>
                </c:pt>
                <c:pt idx="375">
                  <c:v>12578</c:v>
                </c:pt>
                <c:pt idx="376">
                  <c:v>12180</c:v>
                </c:pt>
                <c:pt idx="377">
                  <c:v>16055</c:v>
                </c:pt>
                <c:pt idx="378">
                  <c:v>8865</c:v>
                </c:pt>
                <c:pt idx="379">
                  <c:v>11689</c:v>
                </c:pt>
                <c:pt idx="380">
                  <c:v>12323</c:v>
                </c:pt>
                <c:pt idx="381">
                  <c:v>21820</c:v>
                </c:pt>
                <c:pt idx="382">
                  <c:v>33299</c:v>
                </c:pt>
                <c:pt idx="383">
                  <c:v>17932</c:v>
                </c:pt>
                <c:pt idx="384">
                  <c:v>21356</c:v>
                </c:pt>
                <c:pt idx="385">
                  <c:v>21805</c:v>
                </c:pt>
                <c:pt idx="386">
                  <c:v>23383</c:v>
                </c:pt>
                <c:pt idx="387">
                  <c:v>11701</c:v>
                </c:pt>
                <c:pt idx="388">
                  <c:v>11033</c:v>
                </c:pt>
                <c:pt idx="389">
                  <c:v>10891</c:v>
                </c:pt>
                <c:pt idx="390">
                  <c:v>12357</c:v>
                </c:pt>
                <c:pt idx="391">
                  <c:v>18727</c:v>
                </c:pt>
                <c:pt idx="392">
                  <c:v>10412</c:v>
                </c:pt>
                <c:pt idx="393">
                  <c:v>15843</c:v>
                </c:pt>
                <c:pt idx="394">
                  <c:v>18888</c:v>
                </c:pt>
                <c:pt idx="395">
                  <c:v>13606</c:v>
                </c:pt>
                <c:pt idx="396">
                  <c:v>13544</c:v>
                </c:pt>
                <c:pt idx="397">
                  <c:v>10565</c:v>
                </c:pt>
                <c:pt idx="398">
                  <c:v>19031</c:v>
                </c:pt>
                <c:pt idx="399">
                  <c:v>14823</c:v>
                </c:pt>
                <c:pt idx="400">
                  <c:v>17541</c:v>
                </c:pt>
                <c:pt idx="401">
                  <c:v>16861</c:v>
                </c:pt>
                <c:pt idx="402">
                  <c:v>30868</c:v>
                </c:pt>
                <c:pt idx="403">
                  <c:v>18733</c:v>
                </c:pt>
                <c:pt idx="404">
                  <c:v>30014</c:v>
                </c:pt>
                <c:pt idx="405">
                  <c:v>18647</c:v>
                </c:pt>
                <c:pt idx="406">
                  <c:v>17696</c:v>
                </c:pt>
                <c:pt idx="407">
                  <c:v>15656</c:v>
                </c:pt>
                <c:pt idx="408">
                  <c:v>22491</c:v>
                </c:pt>
                <c:pt idx="409">
                  <c:v>13617</c:v>
                </c:pt>
                <c:pt idx="410">
                  <c:v>18210</c:v>
                </c:pt>
                <c:pt idx="411">
                  <c:v>15830</c:v>
                </c:pt>
                <c:pt idx="412">
                  <c:v>20065</c:v>
                </c:pt>
                <c:pt idx="413">
                  <c:v>25233</c:v>
                </c:pt>
                <c:pt idx="414">
                  <c:v>16811</c:v>
                </c:pt>
                <c:pt idx="415">
                  <c:v>11690</c:v>
                </c:pt>
                <c:pt idx="416">
                  <c:v>16201</c:v>
                </c:pt>
                <c:pt idx="417">
                  <c:v>10355</c:v>
                </c:pt>
                <c:pt idx="418">
                  <c:v>19809</c:v>
                </c:pt>
                <c:pt idx="419">
                  <c:v>14994</c:v>
                </c:pt>
                <c:pt idx="420">
                  <c:v>13180</c:v>
                </c:pt>
                <c:pt idx="421">
                  <c:v>24126</c:v>
                </c:pt>
                <c:pt idx="422">
                  <c:v>19844</c:v>
                </c:pt>
                <c:pt idx="423">
                  <c:v>18482</c:v>
                </c:pt>
                <c:pt idx="424">
                  <c:v>15744</c:v>
                </c:pt>
                <c:pt idx="425">
                  <c:v>16465</c:v>
                </c:pt>
                <c:pt idx="426">
                  <c:v>19206</c:v>
                </c:pt>
                <c:pt idx="427">
                  <c:v>14491</c:v>
                </c:pt>
                <c:pt idx="428">
                  <c:v>15063</c:v>
                </c:pt>
                <c:pt idx="429">
                  <c:v>16113</c:v>
                </c:pt>
                <c:pt idx="430">
                  <c:v>20032</c:v>
                </c:pt>
                <c:pt idx="431">
                  <c:v>17091</c:v>
                </c:pt>
                <c:pt idx="432">
                  <c:v>17650</c:v>
                </c:pt>
                <c:pt idx="433">
                  <c:v>17196</c:v>
                </c:pt>
                <c:pt idx="434">
                  <c:v>14418</c:v>
                </c:pt>
                <c:pt idx="435">
                  <c:v>22251</c:v>
                </c:pt>
                <c:pt idx="436">
                  <c:v>26850</c:v>
                </c:pt>
                <c:pt idx="437">
                  <c:v>13021</c:v>
                </c:pt>
                <c:pt idx="438">
                  <c:v>18158</c:v>
                </c:pt>
                <c:pt idx="439">
                  <c:v>14448</c:v>
                </c:pt>
                <c:pt idx="440">
                  <c:v>14518</c:v>
                </c:pt>
                <c:pt idx="441">
                  <c:v>17400</c:v>
                </c:pt>
                <c:pt idx="442">
                  <c:v>15347</c:v>
                </c:pt>
                <c:pt idx="443">
                  <c:v>18026</c:v>
                </c:pt>
                <c:pt idx="444">
                  <c:v>14437</c:v>
                </c:pt>
                <c:pt idx="445">
                  <c:v>18550</c:v>
                </c:pt>
                <c:pt idx="446">
                  <c:v>11411</c:v>
                </c:pt>
                <c:pt idx="447">
                  <c:v>12631</c:v>
                </c:pt>
                <c:pt idx="448">
                  <c:v>19619</c:v>
                </c:pt>
                <c:pt idx="449">
                  <c:v>17381</c:v>
                </c:pt>
                <c:pt idx="450">
                  <c:v>14481</c:v>
                </c:pt>
                <c:pt idx="451">
                  <c:v>5732</c:v>
                </c:pt>
                <c:pt idx="452">
                  <c:v>20827</c:v>
                </c:pt>
                <c:pt idx="453">
                  <c:v>21231</c:v>
                </c:pt>
                <c:pt idx="454">
                  <c:v>14058</c:v>
                </c:pt>
                <c:pt idx="455">
                  <c:v>29975</c:v>
                </c:pt>
                <c:pt idx="456">
                  <c:v>11327</c:v>
                </c:pt>
                <c:pt idx="457">
                  <c:v>9326</c:v>
                </c:pt>
                <c:pt idx="458">
                  <c:v>21753</c:v>
                </c:pt>
                <c:pt idx="459">
                  <c:v>14338</c:v>
                </c:pt>
                <c:pt idx="460">
                  <c:v>15964</c:v>
                </c:pt>
                <c:pt idx="461">
                  <c:v>12723</c:v>
                </c:pt>
                <c:pt idx="462">
                  <c:v>10936</c:v>
                </c:pt>
                <c:pt idx="463">
                  <c:v>14066</c:v>
                </c:pt>
                <c:pt idx="464">
                  <c:v>20413</c:v>
                </c:pt>
                <c:pt idx="465">
                  <c:v>13834</c:v>
                </c:pt>
                <c:pt idx="466">
                  <c:v>13760</c:v>
                </c:pt>
                <c:pt idx="467">
                  <c:v>18606</c:v>
                </c:pt>
                <c:pt idx="468">
                  <c:v>6039</c:v>
                </c:pt>
                <c:pt idx="469">
                  <c:v>32858</c:v>
                </c:pt>
                <c:pt idx="470">
                  <c:v>11694</c:v>
                </c:pt>
                <c:pt idx="471">
                  <c:v>13749</c:v>
                </c:pt>
                <c:pt idx="472">
                  <c:v>16162</c:v>
                </c:pt>
                <c:pt idx="473">
                  <c:v>24674</c:v>
                </c:pt>
                <c:pt idx="474">
                  <c:v>9281</c:v>
                </c:pt>
                <c:pt idx="475">
                  <c:v>9571</c:v>
                </c:pt>
                <c:pt idx="476">
                  <c:v>8712</c:v>
                </c:pt>
                <c:pt idx="477">
                  <c:v>11003</c:v>
                </c:pt>
                <c:pt idx="478">
                  <c:v>24082</c:v>
                </c:pt>
                <c:pt idx="479">
                  <c:v>16096</c:v>
                </c:pt>
                <c:pt idx="480">
                  <c:v>12316</c:v>
                </c:pt>
                <c:pt idx="481">
                  <c:v>14398</c:v>
                </c:pt>
                <c:pt idx="482">
                  <c:v>21445</c:v>
                </c:pt>
                <c:pt idx="483">
                  <c:v>7677</c:v>
                </c:pt>
                <c:pt idx="484">
                  <c:v>10491</c:v>
                </c:pt>
                <c:pt idx="485">
                  <c:v>10523</c:v>
                </c:pt>
                <c:pt idx="486">
                  <c:v>10434</c:v>
                </c:pt>
                <c:pt idx="487">
                  <c:v>8912</c:v>
                </c:pt>
                <c:pt idx="488">
                  <c:v>14579</c:v>
                </c:pt>
                <c:pt idx="489">
                  <c:v>14249</c:v>
                </c:pt>
                <c:pt idx="490">
                  <c:v>14774</c:v>
                </c:pt>
                <c:pt idx="491">
                  <c:v>8426</c:v>
                </c:pt>
                <c:pt idx="492">
                  <c:v>12508</c:v>
                </c:pt>
                <c:pt idx="493">
                  <c:v>13436</c:v>
                </c:pt>
                <c:pt idx="494">
                  <c:v>18544</c:v>
                </c:pt>
                <c:pt idx="495">
                  <c:v>26027</c:v>
                </c:pt>
                <c:pt idx="496">
                  <c:v>20980</c:v>
                </c:pt>
                <c:pt idx="497">
                  <c:v>13804</c:v>
                </c:pt>
                <c:pt idx="498">
                  <c:v>14124</c:v>
                </c:pt>
                <c:pt idx="499">
                  <c:v>18421</c:v>
                </c:pt>
                <c:pt idx="500">
                  <c:v>11278</c:v>
                </c:pt>
                <c:pt idx="501">
                  <c:v>13401</c:v>
                </c:pt>
                <c:pt idx="502">
                  <c:v>14248</c:v>
                </c:pt>
                <c:pt idx="503">
                  <c:v>8232</c:v>
                </c:pt>
                <c:pt idx="504">
                  <c:v>19487</c:v>
                </c:pt>
                <c:pt idx="505">
                  <c:v>13954</c:v>
                </c:pt>
                <c:pt idx="506">
                  <c:v>15570</c:v>
                </c:pt>
                <c:pt idx="507">
                  <c:v>13165</c:v>
                </c:pt>
                <c:pt idx="508">
                  <c:v>10533</c:v>
                </c:pt>
                <c:pt idx="509">
                  <c:v>6903</c:v>
                </c:pt>
                <c:pt idx="510">
                  <c:v>12066</c:v>
                </c:pt>
                <c:pt idx="511">
                  <c:v>13144</c:v>
                </c:pt>
                <c:pt idx="512">
                  <c:v>12544</c:v>
                </c:pt>
                <c:pt idx="513">
                  <c:v>11845</c:v>
                </c:pt>
                <c:pt idx="514">
                  <c:v>14961</c:v>
                </c:pt>
                <c:pt idx="515">
                  <c:v>12274</c:v>
                </c:pt>
                <c:pt idx="516">
                  <c:v>11699</c:v>
                </c:pt>
                <c:pt idx="517">
                  <c:v>13235</c:v>
                </c:pt>
                <c:pt idx="518">
                  <c:v>11344</c:v>
                </c:pt>
                <c:pt idx="519">
                  <c:v>12959</c:v>
                </c:pt>
                <c:pt idx="520">
                  <c:v>7945</c:v>
                </c:pt>
                <c:pt idx="521">
                  <c:v>15769</c:v>
                </c:pt>
                <c:pt idx="522">
                  <c:v>11627</c:v>
                </c:pt>
                <c:pt idx="523">
                  <c:v>24844</c:v>
                </c:pt>
                <c:pt idx="524">
                  <c:v>18769</c:v>
                </c:pt>
                <c:pt idx="525">
                  <c:v>17329</c:v>
                </c:pt>
                <c:pt idx="526">
                  <c:v>12786</c:v>
                </c:pt>
                <c:pt idx="527">
                  <c:v>16742</c:v>
                </c:pt>
                <c:pt idx="528">
                  <c:v>13280</c:v>
                </c:pt>
                <c:pt idx="529">
                  <c:v>12160</c:v>
                </c:pt>
                <c:pt idx="530">
                  <c:v>19359</c:v>
                </c:pt>
                <c:pt idx="531">
                  <c:v>16720</c:v>
                </c:pt>
                <c:pt idx="532">
                  <c:v>19357</c:v>
                </c:pt>
                <c:pt idx="533">
                  <c:v>22816</c:v>
                </c:pt>
                <c:pt idx="534">
                  <c:v>15450</c:v>
                </c:pt>
                <c:pt idx="535">
                  <c:v>13277</c:v>
                </c:pt>
                <c:pt idx="536">
                  <c:v>16899</c:v>
                </c:pt>
                <c:pt idx="537">
                  <c:v>16199</c:v>
                </c:pt>
                <c:pt idx="538">
                  <c:v>15594</c:v>
                </c:pt>
                <c:pt idx="539">
                  <c:v>18756</c:v>
                </c:pt>
                <c:pt idx="540">
                  <c:v>14860</c:v>
                </c:pt>
                <c:pt idx="541">
                  <c:v>24122</c:v>
                </c:pt>
                <c:pt idx="542">
                  <c:v>14361</c:v>
                </c:pt>
                <c:pt idx="543">
                  <c:v>16620</c:v>
                </c:pt>
                <c:pt idx="544">
                  <c:v>18449</c:v>
                </c:pt>
                <c:pt idx="545">
                  <c:v>15902</c:v>
                </c:pt>
                <c:pt idx="546">
                  <c:v>9574</c:v>
                </c:pt>
                <c:pt idx="547">
                  <c:v>16984</c:v>
                </c:pt>
                <c:pt idx="548">
                  <c:v>21229</c:v>
                </c:pt>
                <c:pt idx="549">
                  <c:v>15560</c:v>
                </c:pt>
                <c:pt idx="550">
                  <c:v>12907</c:v>
                </c:pt>
                <c:pt idx="551">
                  <c:v>20638</c:v>
                </c:pt>
                <c:pt idx="552">
                  <c:v>16765</c:v>
                </c:pt>
                <c:pt idx="553">
                  <c:v>14268</c:v>
                </c:pt>
                <c:pt idx="554">
                  <c:v>12614</c:v>
                </c:pt>
                <c:pt idx="555">
                  <c:v>8831</c:v>
                </c:pt>
                <c:pt idx="556">
                  <c:v>15121</c:v>
                </c:pt>
                <c:pt idx="557">
                  <c:v>26329</c:v>
                </c:pt>
                <c:pt idx="558">
                  <c:v>13519</c:v>
                </c:pt>
                <c:pt idx="559">
                  <c:v>12666</c:v>
                </c:pt>
                <c:pt idx="560">
                  <c:v>21953</c:v>
                </c:pt>
                <c:pt idx="561">
                  <c:v>13791</c:v>
                </c:pt>
                <c:pt idx="562">
                  <c:v>20496</c:v>
                </c:pt>
                <c:pt idx="563">
                  <c:v>14744</c:v>
                </c:pt>
                <c:pt idx="564">
                  <c:v>13734</c:v>
                </c:pt>
                <c:pt idx="565">
                  <c:v>15630</c:v>
                </c:pt>
                <c:pt idx="566">
                  <c:v>12312</c:v>
                </c:pt>
                <c:pt idx="567">
                  <c:v>19048</c:v>
                </c:pt>
                <c:pt idx="568">
                  <c:v>11487</c:v>
                </c:pt>
                <c:pt idx="569">
                  <c:v>14614</c:v>
                </c:pt>
                <c:pt idx="570">
                  <c:v>13370</c:v>
                </c:pt>
                <c:pt idx="571">
                  <c:v>18918</c:v>
                </c:pt>
                <c:pt idx="572">
                  <c:v>7486</c:v>
                </c:pt>
                <c:pt idx="573">
                  <c:v>12825</c:v>
                </c:pt>
                <c:pt idx="574">
                  <c:v>13221</c:v>
                </c:pt>
                <c:pt idx="575">
                  <c:v>11931</c:v>
                </c:pt>
                <c:pt idx="576">
                  <c:v>14087</c:v>
                </c:pt>
                <c:pt idx="577">
                  <c:v>37432</c:v>
                </c:pt>
                <c:pt idx="578">
                  <c:v>13520</c:v>
                </c:pt>
                <c:pt idx="579">
                  <c:v>23277</c:v>
                </c:pt>
                <c:pt idx="580">
                  <c:v>6516</c:v>
                </c:pt>
                <c:pt idx="581">
                  <c:v>32461</c:v>
                </c:pt>
                <c:pt idx="582">
                  <c:v>27508</c:v>
                </c:pt>
                <c:pt idx="583">
                  <c:v>16739</c:v>
                </c:pt>
                <c:pt idx="584">
                  <c:v>18286</c:v>
                </c:pt>
                <c:pt idx="585">
                  <c:v>17402</c:v>
                </c:pt>
                <c:pt idx="586">
                  <c:v>13091</c:v>
                </c:pt>
                <c:pt idx="587">
                  <c:v>6788</c:v>
                </c:pt>
                <c:pt idx="588">
                  <c:v>12458</c:v>
                </c:pt>
                <c:pt idx="589">
                  <c:v>20623</c:v>
                </c:pt>
                <c:pt idx="590">
                  <c:v>12783</c:v>
                </c:pt>
                <c:pt idx="591">
                  <c:v>7267</c:v>
                </c:pt>
                <c:pt idx="592">
                  <c:v>16222</c:v>
                </c:pt>
                <c:pt idx="593">
                  <c:v>13688</c:v>
                </c:pt>
                <c:pt idx="594">
                  <c:v>13061</c:v>
                </c:pt>
                <c:pt idx="595">
                  <c:v>19694</c:v>
                </c:pt>
                <c:pt idx="596">
                  <c:v>11154</c:v>
                </c:pt>
                <c:pt idx="597">
                  <c:v>15411</c:v>
                </c:pt>
                <c:pt idx="598">
                  <c:v>2170</c:v>
                </c:pt>
                <c:pt idx="599">
                  <c:v>3400</c:v>
                </c:pt>
                <c:pt idx="600">
                  <c:v>19820</c:v>
                </c:pt>
                <c:pt idx="601">
                  <c:v>9168</c:v>
                </c:pt>
                <c:pt idx="602">
                  <c:v>22413</c:v>
                </c:pt>
                <c:pt idx="603">
                  <c:v>16282</c:v>
                </c:pt>
                <c:pt idx="604">
                  <c:v>21076</c:v>
                </c:pt>
                <c:pt idx="605">
                  <c:v>18549</c:v>
                </c:pt>
                <c:pt idx="606">
                  <c:v>4007</c:v>
                </c:pt>
                <c:pt idx="607">
                  <c:v>3110</c:v>
                </c:pt>
                <c:pt idx="608">
                  <c:v>17474</c:v>
                </c:pt>
                <c:pt idx="609">
                  <c:v>33310</c:v>
                </c:pt>
                <c:pt idx="610">
                  <c:v>4870</c:v>
                </c:pt>
                <c:pt idx="611">
                  <c:v>10366</c:v>
                </c:pt>
                <c:pt idx="612">
                  <c:v>18746</c:v>
                </c:pt>
                <c:pt idx="613">
                  <c:v>19612</c:v>
                </c:pt>
                <c:pt idx="614">
                  <c:v>16547</c:v>
                </c:pt>
                <c:pt idx="615">
                  <c:v>12424</c:v>
                </c:pt>
                <c:pt idx="616">
                  <c:v>13168</c:v>
                </c:pt>
                <c:pt idx="617">
                  <c:v>16668</c:v>
                </c:pt>
                <c:pt idx="618">
                  <c:v>9220</c:v>
                </c:pt>
                <c:pt idx="619">
                  <c:v>22459</c:v>
                </c:pt>
                <c:pt idx="620">
                  <c:v>15153</c:v>
                </c:pt>
                <c:pt idx="621">
                  <c:v>14678</c:v>
                </c:pt>
                <c:pt idx="622">
                  <c:v>18122</c:v>
                </c:pt>
                <c:pt idx="623">
                  <c:v>20037</c:v>
                </c:pt>
                <c:pt idx="624">
                  <c:v>33888</c:v>
                </c:pt>
                <c:pt idx="625">
                  <c:v>15944</c:v>
                </c:pt>
                <c:pt idx="626">
                  <c:v>11509</c:v>
                </c:pt>
                <c:pt idx="627">
                  <c:v>6704</c:v>
                </c:pt>
                <c:pt idx="628">
                  <c:v>3099</c:v>
                </c:pt>
                <c:pt idx="629">
                  <c:v>19464</c:v>
                </c:pt>
                <c:pt idx="630">
                  <c:v>3008</c:v>
                </c:pt>
                <c:pt idx="631">
                  <c:v>14573</c:v>
                </c:pt>
                <c:pt idx="632">
                  <c:v>16473</c:v>
                </c:pt>
                <c:pt idx="633">
                  <c:v>7247</c:v>
                </c:pt>
                <c:pt idx="634">
                  <c:v>14892</c:v>
                </c:pt>
                <c:pt idx="635">
                  <c:v>3120</c:v>
                </c:pt>
              </c:numCache>
            </c:numRef>
          </c:yVal>
          <c:bubbleSize>
            <c:numRef>
              <c:f>NFP!$D$2:$D$637</c:f>
              <c:numCache>
                <c:formatCode>General</c:formatCode>
                <c:ptCount val="636"/>
                <c:pt idx="0">
                  <c:v>16</c:v>
                </c:pt>
                <c:pt idx="1">
                  <c:v>100</c:v>
                </c:pt>
                <c:pt idx="2">
                  <c:v>32</c:v>
                </c:pt>
                <c:pt idx="3">
                  <c:v>30</c:v>
                </c:pt>
                <c:pt idx="4">
                  <c:v>81</c:v>
                </c:pt>
                <c:pt idx="5">
                  <c:v>27</c:v>
                </c:pt>
                <c:pt idx="6">
                  <c:v>33</c:v>
                </c:pt>
                <c:pt idx="7">
                  <c:v>27</c:v>
                </c:pt>
                <c:pt idx="8">
                  <c:v>82</c:v>
                </c:pt>
                <c:pt idx="9">
                  <c:v>68</c:v>
                </c:pt>
                <c:pt idx="10">
                  <c:v>21</c:v>
                </c:pt>
                <c:pt idx="11">
                  <c:v>20</c:v>
                </c:pt>
                <c:pt idx="12">
                  <c:v>19</c:v>
                </c:pt>
                <c:pt idx="13">
                  <c:v>16</c:v>
                </c:pt>
                <c:pt idx="14">
                  <c:v>24</c:v>
                </c:pt>
                <c:pt idx="15">
                  <c:v>22</c:v>
                </c:pt>
                <c:pt idx="16">
                  <c:v>38</c:v>
                </c:pt>
                <c:pt idx="17">
                  <c:v>61</c:v>
                </c:pt>
                <c:pt idx="18">
                  <c:v>16</c:v>
                </c:pt>
                <c:pt idx="19">
                  <c:v>25</c:v>
                </c:pt>
                <c:pt idx="20">
                  <c:v>32</c:v>
                </c:pt>
                <c:pt idx="21">
                  <c:v>19</c:v>
                </c:pt>
                <c:pt idx="22">
                  <c:v>13</c:v>
                </c:pt>
                <c:pt idx="23">
                  <c:v>21</c:v>
                </c:pt>
                <c:pt idx="24">
                  <c:v>41</c:v>
                </c:pt>
                <c:pt idx="25">
                  <c:v>37</c:v>
                </c:pt>
                <c:pt idx="26">
                  <c:v>15</c:v>
                </c:pt>
                <c:pt idx="27">
                  <c:v>33</c:v>
                </c:pt>
                <c:pt idx="28">
                  <c:v>53</c:v>
                </c:pt>
                <c:pt idx="29">
                  <c:v>22</c:v>
                </c:pt>
                <c:pt idx="30">
                  <c:v>34</c:v>
                </c:pt>
                <c:pt idx="31">
                  <c:v>15</c:v>
                </c:pt>
                <c:pt idx="32">
                  <c:v>15</c:v>
                </c:pt>
                <c:pt idx="33">
                  <c:v>11</c:v>
                </c:pt>
                <c:pt idx="34">
                  <c:v>26</c:v>
                </c:pt>
                <c:pt idx="35">
                  <c:v>27</c:v>
                </c:pt>
                <c:pt idx="36">
                  <c:v>24</c:v>
                </c:pt>
                <c:pt idx="37">
                  <c:v>11</c:v>
                </c:pt>
                <c:pt idx="38">
                  <c:v>35</c:v>
                </c:pt>
                <c:pt idx="39">
                  <c:v>52</c:v>
                </c:pt>
                <c:pt idx="40">
                  <c:v>13</c:v>
                </c:pt>
                <c:pt idx="41">
                  <c:v>20</c:v>
                </c:pt>
                <c:pt idx="42">
                  <c:v>32</c:v>
                </c:pt>
                <c:pt idx="43">
                  <c:v>26</c:v>
                </c:pt>
                <c:pt idx="44">
                  <c:v>8</c:v>
                </c:pt>
                <c:pt idx="45">
                  <c:v>14</c:v>
                </c:pt>
                <c:pt idx="46">
                  <c:v>39</c:v>
                </c:pt>
                <c:pt idx="47">
                  <c:v>13</c:v>
                </c:pt>
                <c:pt idx="48">
                  <c:v>13</c:v>
                </c:pt>
                <c:pt idx="49">
                  <c:v>48</c:v>
                </c:pt>
                <c:pt idx="50">
                  <c:v>28</c:v>
                </c:pt>
                <c:pt idx="51">
                  <c:v>37</c:v>
                </c:pt>
                <c:pt idx="52">
                  <c:v>10</c:v>
                </c:pt>
                <c:pt idx="53">
                  <c:v>63</c:v>
                </c:pt>
                <c:pt idx="54">
                  <c:v>47</c:v>
                </c:pt>
                <c:pt idx="55">
                  <c:v>70</c:v>
                </c:pt>
                <c:pt idx="56">
                  <c:v>11</c:v>
                </c:pt>
                <c:pt idx="57">
                  <c:v>16</c:v>
                </c:pt>
                <c:pt idx="58">
                  <c:v>77</c:v>
                </c:pt>
                <c:pt idx="59">
                  <c:v>22</c:v>
                </c:pt>
                <c:pt idx="60">
                  <c:v>16</c:v>
                </c:pt>
                <c:pt idx="61">
                  <c:v>19</c:v>
                </c:pt>
                <c:pt idx="62">
                  <c:v>68</c:v>
                </c:pt>
                <c:pt idx="63">
                  <c:v>25</c:v>
                </c:pt>
                <c:pt idx="64">
                  <c:v>27</c:v>
                </c:pt>
                <c:pt idx="65">
                  <c:v>41</c:v>
                </c:pt>
                <c:pt idx="66">
                  <c:v>23</c:v>
                </c:pt>
                <c:pt idx="67">
                  <c:v>14</c:v>
                </c:pt>
                <c:pt idx="68">
                  <c:v>31</c:v>
                </c:pt>
                <c:pt idx="69">
                  <c:v>53</c:v>
                </c:pt>
                <c:pt idx="70">
                  <c:v>24</c:v>
                </c:pt>
                <c:pt idx="71">
                  <c:v>30</c:v>
                </c:pt>
                <c:pt idx="72">
                  <c:v>15</c:v>
                </c:pt>
                <c:pt idx="73">
                  <c:v>44</c:v>
                </c:pt>
                <c:pt idx="74">
                  <c:v>57</c:v>
                </c:pt>
                <c:pt idx="75">
                  <c:v>21</c:v>
                </c:pt>
                <c:pt idx="76">
                  <c:v>39</c:v>
                </c:pt>
                <c:pt idx="77">
                  <c:v>55</c:v>
                </c:pt>
                <c:pt idx="78">
                  <c:v>43</c:v>
                </c:pt>
                <c:pt idx="79">
                  <c:v>23</c:v>
                </c:pt>
                <c:pt idx="80">
                  <c:v>50</c:v>
                </c:pt>
                <c:pt idx="81">
                  <c:v>76</c:v>
                </c:pt>
                <c:pt idx="82">
                  <c:v>36</c:v>
                </c:pt>
                <c:pt idx="83">
                  <c:v>37</c:v>
                </c:pt>
                <c:pt idx="84">
                  <c:v>39</c:v>
                </c:pt>
                <c:pt idx="85">
                  <c:v>39</c:v>
                </c:pt>
                <c:pt idx="86">
                  <c:v>23</c:v>
                </c:pt>
                <c:pt idx="87">
                  <c:v>28</c:v>
                </c:pt>
                <c:pt idx="88">
                  <c:v>28</c:v>
                </c:pt>
                <c:pt idx="89">
                  <c:v>19</c:v>
                </c:pt>
                <c:pt idx="90">
                  <c:v>32</c:v>
                </c:pt>
                <c:pt idx="91">
                  <c:v>47</c:v>
                </c:pt>
                <c:pt idx="92">
                  <c:v>20</c:v>
                </c:pt>
                <c:pt idx="93">
                  <c:v>26</c:v>
                </c:pt>
                <c:pt idx="94">
                  <c:v>33</c:v>
                </c:pt>
                <c:pt idx="95">
                  <c:v>25</c:v>
                </c:pt>
                <c:pt idx="96">
                  <c:v>21</c:v>
                </c:pt>
                <c:pt idx="97">
                  <c:v>31</c:v>
                </c:pt>
                <c:pt idx="98">
                  <c:v>29</c:v>
                </c:pt>
                <c:pt idx="99">
                  <c:v>15</c:v>
                </c:pt>
                <c:pt idx="100">
                  <c:v>17</c:v>
                </c:pt>
                <c:pt idx="101">
                  <c:v>26</c:v>
                </c:pt>
                <c:pt idx="102">
                  <c:v>32</c:v>
                </c:pt>
                <c:pt idx="103">
                  <c:v>67</c:v>
                </c:pt>
                <c:pt idx="104">
                  <c:v>35</c:v>
                </c:pt>
                <c:pt idx="105">
                  <c:v>30</c:v>
                </c:pt>
                <c:pt idx="106">
                  <c:v>25</c:v>
                </c:pt>
                <c:pt idx="107">
                  <c:v>19</c:v>
                </c:pt>
                <c:pt idx="108">
                  <c:v>25</c:v>
                </c:pt>
                <c:pt idx="109">
                  <c:v>30</c:v>
                </c:pt>
                <c:pt idx="110">
                  <c:v>35</c:v>
                </c:pt>
                <c:pt idx="111">
                  <c:v>36</c:v>
                </c:pt>
                <c:pt idx="112">
                  <c:v>37</c:v>
                </c:pt>
                <c:pt idx="113">
                  <c:v>43</c:v>
                </c:pt>
                <c:pt idx="114">
                  <c:v>31</c:v>
                </c:pt>
                <c:pt idx="115">
                  <c:v>12</c:v>
                </c:pt>
                <c:pt idx="116">
                  <c:v>27</c:v>
                </c:pt>
                <c:pt idx="117">
                  <c:v>45</c:v>
                </c:pt>
                <c:pt idx="118">
                  <c:v>10</c:v>
                </c:pt>
                <c:pt idx="119">
                  <c:v>46</c:v>
                </c:pt>
                <c:pt idx="120">
                  <c:v>16</c:v>
                </c:pt>
                <c:pt idx="121">
                  <c:v>28</c:v>
                </c:pt>
                <c:pt idx="122">
                  <c:v>29</c:v>
                </c:pt>
                <c:pt idx="123">
                  <c:v>33</c:v>
                </c:pt>
                <c:pt idx="124">
                  <c:v>33</c:v>
                </c:pt>
                <c:pt idx="125">
                  <c:v>31</c:v>
                </c:pt>
                <c:pt idx="126">
                  <c:v>27</c:v>
                </c:pt>
                <c:pt idx="127">
                  <c:v>38</c:v>
                </c:pt>
                <c:pt idx="128">
                  <c:v>30</c:v>
                </c:pt>
                <c:pt idx="129">
                  <c:v>31</c:v>
                </c:pt>
                <c:pt idx="130">
                  <c:v>15</c:v>
                </c:pt>
                <c:pt idx="131">
                  <c:v>31</c:v>
                </c:pt>
                <c:pt idx="132">
                  <c:v>22</c:v>
                </c:pt>
                <c:pt idx="133">
                  <c:v>25</c:v>
                </c:pt>
                <c:pt idx="134">
                  <c:v>35</c:v>
                </c:pt>
                <c:pt idx="135">
                  <c:v>39</c:v>
                </c:pt>
                <c:pt idx="136">
                  <c:v>25</c:v>
                </c:pt>
                <c:pt idx="137">
                  <c:v>11</c:v>
                </c:pt>
                <c:pt idx="138">
                  <c:v>30</c:v>
                </c:pt>
                <c:pt idx="139">
                  <c:v>16</c:v>
                </c:pt>
                <c:pt idx="140">
                  <c:v>45</c:v>
                </c:pt>
                <c:pt idx="141">
                  <c:v>29</c:v>
                </c:pt>
                <c:pt idx="142">
                  <c:v>29</c:v>
                </c:pt>
                <c:pt idx="143">
                  <c:v>43</c:v>
                </c:pt>
                <c:pt idx="144">
                  <c:v>25</c:v>
                </c:pt>
                <c:pt idx="145">
                  <c:v>49</c:v>
                </c:pt>
                <c:pt idx="146">
                  <c:v>32</c:v>
                </c:pt>
                <c:pt idx="147">
                  <c:v>21</c:v>
                </c:pt>
                <c:pt idx="148">
                  <c:v>38</c:v>
                </c:pt>
                <c:pt idx="149">
                  <c:v>38</c:v>
                </c:pt>
                <c:pt idx="150">
                  <c:v>35</c:v>
                </c:pt>
                <c:pt idx="151">
                  <c:v>59</c:v>
                </c:pt>
                <c:pt idx="152">
                  <c:v>35</c:v>
                </c:pt>
                <c:pt idx="153">
                  <c:v>20</c:v>
                </c:pt>
                <c:pt idx="154">
                  <c:v>46</c:v>
                </c:pt>
                <c:pt idx="155">
                  <c:v>52</c:v>
                </c:pt>
                <c:pt idx="156">
                  <c:v>23</c:v>
                </c:pt>
                <c:pt idx="157">
                  <c:v>40</c:v>
                </c:pt>
                <c:pt idx="158">
                  <c:v>55</c:v>
                </c:pt>
                <c:pt idx="159">
                  <c:v>50</c:v>
                </c:pt>
                <c:pt idx="160">
                  <c:v>42</c:v>
                </c:pt>
                <c:pt idx="161">
                  <c:v>57</c:v>
                </c:pt>
                <c:pt idx="162">
                  <c:v>27</c:v>
                </c:pt>
                <c:pt idx="163">
                  <c:v>73</c:v>
                </c:pt>
                <c:pt idx="164">
                  <c:v>39</c:v>
                </c:pt>
                <c:pt idx="165">
                  <c:v>25</c:v>
                </c:pt>
                <c:pt idx="166">
                  <c:v>61</c:v>
                </c:pt>
                <c:pt idx="167">
                  <c:v>46</c:v>
                </c:pt>
                <c:pt idx="168">
                  <c:v>23</c:v>
                </c:pt>
                <c:pt idx="169">
                  <c:v>49</c:v>
                </c:pt>
                <c:pt idx="170">
                  <c:v>52</c:v>
                </c:pt>
                <c:pt idx="171">
                  <c:v>17</c:v>
                </c:pt>
                <c:pt idx="172">
                  <c:v>23</c:v>
                </c:pt>
                <c:pt idx="173">
                  <c:v>9</c:v>
                </c:pt>
                <c:pt idx="174">
                  <c:v>68</c:v>
                </c:pt>
                <c:pt idx="175">
                  <c:v>22</c:v>
                </c:pt>
                <c:pt idx="176">
                  <c:v>20</c:v>
                </c:pt>
                <c:pt idx="177">
                  <c:v>49</c:v>
                </c:pt>
                <c:pt idx="178">
                  <c:v>13</c:v>
                </c:pt>
                <c:pt idx="179">
                  <c:v>36</c:v>
                </c:pt>
                <c:pt idx="180">
                  <c:v>51</c:v>
                </c:pt>
                <c:pt idx="181">
                  <c:v>45</c:v>
                </c:pt>
                <c:pt idx="182">
                  <c:v>11</c:v>
                </c:pt>
                <c:pt idx="183">
                  <c:v>17</c:v>
                </c:pt>
                <c:pt idx="184">
                  <c:v>10</c:v>
                </c:pt>
                <c:pt idx="185">
                  <c:v>24</c:v>
                </c:pt>
                <c:pt idx="186">
                  <c:v>17</c:v>
                </c:pt>
                <c:pt idx="187">
                  <c:v>13</c:v>
                </c:pt>
                <c:pt idx="188">
                  <c:v>23</c:v>
                </c:pt>
                <c:pt idx="189">
                  <c:v>20</c:v>
                </c:pt>
                <c:pt idx="190">
                  <c:v>14</c:v>
                </c:pt>
                <c:pt idx="191">
                  <c:v>30</c:v>
                </c:pt>
                <c:pt idx="192">
                  <c:v>41</c:v>
                </c:pt>
                <c:pt idx="193">
                  <c:v>35</c:v>
                </c:pt>
                <c:pt idx="194">
                  <c:v>65</c:v>
                </c:pt>
                <c:pt idx="195">
                  <c:v>38</c:v>
                </c:pt>
                <c:pt idx="196">
                  <c:v>20</c:v>
                </c:pt>
                <c:pt idx="197">
                  <c:v>17</c:v>
                </c:pt>
                <c:pt idx="198">
                  <c:v>17</c:v>
                </c:pt>
                <c:pt idx="199">
                  <c:v>11</c:v>
                </c:pt>
                <c:pt idx="200">
                  <c:v>19</c:v>
                </c:pt>
                <c:pt idx="201">
                  <c:v>18</c:v>
                </c:pt>
                <c:pt idx="202">
                  <c:v>30</c:v>
                </c:pt>
                <c:pt idx="203">
                  <c:v>15</c:v>
                </c:pt>
                <c:pt idx="204">
                  <c:v>27</c:v>
                </c:pt>
                <c:pt idx="205">
                  <c:v>32</c:v>
                </c:pt>
                <c:pt idx="206">
                  <c:v>31</c:v>
                </c:pt>
                <c:pt idx="207">
                  <c:v>17</c:v>
                </c:pt>
                <c:pt idx="208">
                  <c:v>37</c:v>
                </c:pt>
                <c:pt idx="209">
                  <c:v>26</c:v>
                </c:pt>
                <c:pt idx="210">
                  <c:v>35</c:v>
                </c:pt>
                <c:pt idx="211">
                  <c:v>14</c:v>
                </c:pt>
                <c:pt idx="212">
                  <c:v>31</c:v>
                </c:pt>
                <c:pt idx="213">
                  <c:v>80</c:v>
                </c:pt>
                <c:pt idx="214">
                  <c:v>59</c:v>
                </c:pt>
                <c:pt idx="215">
                  <c:v>48</c:v>
                </c:pt>
                <c:pt idx="216">
                  <c:v>37</c:v>
                </c:pt>
                <c:pt idx="217">
                  <c:v>34</c:v>
                </c:pt>
                <c:pt idx="218">
                  <c:v>26</c:v>
                </c:pt>
                <c:pt idx="219">
                  <c:v>9</c:v>
                </c:pt>
                <c:pt idx="220">
                  <c:v>20</c:v>
                </c:pt>
                <c:pt idx="221">
                  <c:v>38</c:v>
                </c:pt>
                <c:pt idx="222">
                  <c:v>16</c:v>
                </c:pt>
                <c:pt idx="223">
                  <c:v>26</c:v>
                </c:pt>
                <c:pt idx="224">
                  <c:v>29</c:v>
                </c:pt>
                <c:pt idx="225">
                  <c:v>16</c:v>
                </c:pt>
                <c:pt idx="226">
                  <c:v>15</c:v>
                </c:pt>
                <c:pt idx="227">
                  <c:v>11</c:v>
                </c:pt>
                <c:pt idx="228">
                  <c:v>32</c:v>
                </c:pt>
                <c:pt idx="229">
                  <c:v>26</c:v>
                </c:pt>
                <c:pt idx="230">
                  <c:v>35</c:v>
                </c:pt>
                <c:pt idx="231">
                  <c:v>30</c:v>
                </c:pt>
                <c:pt idx="232">
                  <c:v>20</c:v>
                </c:pt>
                <c:pt idx="233">
                  <c:v>27</c:v>
                </c:pt>
                <c:pt idx="234">
                  <c:v>77</c:v>
                </c:pt>
                <c:pt idx="235">
                  <c:v>93</c:v>
                </c:pt>
                <c:pt idx="236">
                  <c:v>62</c:v>
                </c:pt>
                <c:pt idx="237">
                  <c:v>32</c:v>
                </c:pt>
                <c:pt idx="238">
                  <c:v>38</c:v>
                </c:pt>
                <c:pt idx="239">
                  <c:v>29</c:v>
                </c:pt>
                <c:pt idx="240">
                  <c:v>40</c:v>
                </c:pt>
                <c:pt idx="241">
                  <c:v>29</c:v>
                </c:pt>
                <c:pt idx="242">
                  <c:v>28</c:v>
                </c:pt>
                <c:pt idx="243">
                  <c:v>29</c:v>
                </c:pt>
                <c:pt idx="244">
                  <c:v>23</c:v>
                </c:pt>
                <c:pt idx="245">
                  <c:v>21</c:v>
                </c:pt>
                <c:pt idx="246">
                  <c:v>47</c:v>
                </c:pt>
                <c:pt idx="247">
                  <c:v>56</c:v>
                </c:pt>
                <c:pt idx="248">
                  <c:v>20</c:v>
                </c:pt>
                <c:pt idx="249">
                  <c:v>27</c:v>
                </c:pt>
                <c:pt idx="250">
                  <c:v>28</c:v>
                </c:pt>
                <c:pt idx="251">
                  <c:v>23</c:v>
                </c:pt>
                <c:pt idx="252">
                  <c:v>25</c:v>
                </c:pt>
                <c:pt idx="253">
                  <c:v>17</c:v>
                </c:pt>
                <c:pt idx="254">
                  <c:v>26</c:v>
                </c:pt>
                <c:pt idx="255">
                  <c:v>20</c:v>
                </c:pt>
                <c:pt idx="256">
                  <c:v>20</c:v>
                </c:pt>
                <c:pt idx="257">
                  <c:v>26</c:v>
                </c:pt>
                <c:pt idx="258">
                  <c:v>20</c:v>
                </c:pt>
                <c:pt idx="259">
                  <c:v>30</c:v>
                </c:pt>
                <c:pt idx="260">
                  <c:v>72</c:v>
                </c:pt>
                <c:pt idx="261">
                  <c:v>33</c:v>
                </c:pt>
                <c:pt idx="262">
                  <c:v>20</c:v>
                </c:pt>
                <c:pt idx="263">
                  <c:v>40</c:v>
                </c:pt>
                <c:pt idx="264">
                  <c:v>49</c:v>
                </c:pt>
                <c:pt idx="265">
                  <c:v>23</c:v>
                </c:pt>
                <c:pt idx="266">
                  <c:v>41</c:v>
                </c:pt>
                <c:pt idx="267">
                  <c:v>15</c:v>
                </c:pt>
                <c:pt idx="268">
                  <c:v>21</c:v>
                </c:pt>
                <c:pt idx="269">
                  <c:v>49</c:v>
                </c:pt>
                <c:pt idx="270">
                  <c:v>21</c:v>
                </c:pt>
                <c:pt idx="271">
                  <c:v>52</c:v>
                </c:pt>
                <c:pt idx="272">
                  <c:v>23</c:v>
                </c:pt>
                <c:pt idx="273">
                  <c:v>22</c:v>
                </c:pt>
                <c:pt idx="274">
                  <c:v>32</c:v>
                </c:pt>
                <c:pt idx="275">
                  <c:v>13</c:v>
                </c:pt>
                <c:pt idx="276">
                  <c:v>18</c:v>
                </c:pt>
                <c:pt idx="277">
                  <c:v>90</c:v>
                </c:pt>
                <c:pt idx="278">
                  <c:v>27</c:v>
                </c:pt>
                <c:pt idx="279">
                  <c:v>36</c:v>
                </c:pt>
                <c:pt idx="280">
                  <c:v>76</c:v>
                </c:pt>
                <c:pt idx="281">
                  <c:v>37</c:v>
                </c:pt>
                <c:pt idx="282">
                  <c:v>33</c:v>
                </c:pt>
                <c:pt idx="283">
                  <c:v>38</c:v>
                </c:pt>
                <c:pt idx="284">
                  <c:v>35</c:v>
                </c:pt>
                <c:pt idx="285">
                  <c:v>24</c:v>
                </c:pt>
                <c:pt idx="286">
                  <c:v>50</c:v>
                </c:pt>
                <c:pt idx="287">
                  <c:v>15</c:v>
                </c:pt>
                <c:pt idx="288">
                  <c:v>17</c:v>
                </c:pt>
                <c:pt idx="289">
                  <c:v>34</c:v>
                </c:pt>
                <c:pt idx="290">
                  <c:v>19</c:v>
                </c:pt>
                <c:pt idx="291">
                  <c:v>16</c:v>
                </c:pt>
                <c:pt idx="292">
                  <c:v>41</c:v>
                </c:pt>
                <c:pt idx="293">
                  <c:v>26</c:v>
                </c:pt>
                <c:pt idx="294">
                  <c:v>60</c:v>
                </c:pt>
                <c:pt idx="295">
                  <c:v>22</c:v>
                </c:pt>
                <c:pt idx="296">
                  <c:v>19</c:v>
                </c:pt>
                <c:pt idx="297">
                  <c:v>22</c:v>
                </c:pt>
                <c:pt idx="298">
                  <c:v>11</c:v>
                </c:pt>
                <c:pt idx="299">
                  <c:v>21</c:v>
                </c:pt>
                <c:pt idx="300">
                  <c:v>42</c:v>
                </c:pt>
                <c:pt idx="301">
                  <c:v>61</c:v>
                </c:pt>
                <c:pt idx="302">
                  <c:v>27</c:v>
                </c:pt>
                <c:pt idx="303">
                  <c:v>29</c:v>
                </c:pt>
                <c:pt idx="304">
                  <c:v>43</c:v>
                </c:pt>
                <c:pt idx="305">
                  <c:v>26</c:v>
                </c:pt>
                <c:pt idx="306">
                  <c:v>84</c:v>
                </c:pt>
                <c:pt idx="307">
                  <c:v>23</c:v>
                </c:pt>
                <c:pt idx="308">
                  <c:v>25</c:v>
                </c:pt>
                <c:pt idx="309">
                  <c:v>28</c:v>
                </c:pt>
                <c:pt idx="310">
                  <c:v>44</c:v>
                </c:pt>
                <c:pt idx="311">
                  <c:v>49</c:v>
                </c:pt>
                <c:pt idx="312">
                  <c:v>34</c:v>
                </c:pt>
                <c:pt idx="313">
                  <c:v>47</c:v>
                </c:pt>
                <c:pt idx="314">
                  <c:v>40</c:v>
                </c:pt>
                <c:pt idx="315">
                  <c:v>26</c:v>
                </c:pt>
                <c:pt idx="316">
                  <c:v>24</c:v>
                </c:pt>
                <c:pt idx="317">
                  <c:v>34</c:v>
                </c:pt>
                <c:pt idx="318">
                  <c:v>16</c:v>
                </c:pt>
                <c:pt idx="319">
                  <c:v>26</c:v>
                </c:pt>
                <c:pt idx="320">
                  <c:v>24</c:v>
                </c:pt>
                <c:pt idx="321">
                  <c:v>11</c:v>
                </c:pt>
                <c:pt idx="322">
                  <c:v>16</c:v>
                </c:pt>
                <c:pt idx="323">
                  <c:v>12</c:v>
                </c:pt>
                <c:pt idx="324">
                  <c:v>44</c:v>
                </c:pt>
                <c:pt idx="325">
                  <c:v>19</c:v>
                </c:pt>
                <c:pt idx="326">
                  <c:v>30</c:v>
                </c:pt>
                <c:pt idx="327">
                  <c:v>38</c:v>
                </c:pt>
                <c:pt idx="328">
                  <c:v>90</c:v>
                </c:pt>
                <c:pt idx="329">
                  <c:v>12</c:v>
                </c:pt>
                <c:pt idx="330">
                  <c:v>40</c:v>
                </c:pt>
                <c:pt idx="331">
                  <c:v>13</c:v>
                </c:pt>
                <c:pt idx="332">
                  <c:v>14</c:v>
                </c:pt>
                <c:pt idx="333">
                  <c:v>41</c:v>
                </c:pt>
                <c:pt idx="334">
                  <c:v>26</c:v>
                </c:pt>
                <c:pt idx="335">
                  <c:v>64</c:v>
                </c:pt>
                <c:pt idx="336">
                  <c:v>25</c:v>
                </c:pt>
                <c:pt idx="337">
                  <c:v>30</c:v>
                </c:pt>
                <c:pt idx="338">
                  <c:v>22</c:v>
                </c:pt>
                <c:pt idx="339">
                  <c:v>55</c:v>
                </c:pt>
                <c:pt idx="340">
                  <c:v>6</c:v>
                </c:pt>
                <c:pt idx="341">
                  <c:v>35</c:v>
                </c:pt>
                <c:pt idx="342">
                  <c:v>13</c:v>
                </c:pt>
                <c:pt idx="343">
                  <c:v>56</c:v>
                </c:pt>
                <c:pt idx="344">
                  <c:v>37</c:v>
                </c:pt>
                <c:pt idx="345">
                  <c:v>31</c:v>
                </c:pt>
                <c:pt idx="346">
                  <c:v>71</c:v>
                </c:pt>
                <c:pt idx="347">
                  <c:v>43</c:v>
                </c:pt>
                <c:pt idx="348">
                  <c:v>19</c:v>
                </c:pt>
                <c:pt idx="349">
                  <c:v>33</c:v>
                </c:pt>
                <c:pt idx="350">
                  <c:v>38</c:v>
                </c:pt>
                <c:pt idx="351">
                  <c:v>46</c:v>
                </c:pt>
                <c:pt idx="352">
                  <c:v>65</c:v>
                </c:pt>
                <c:pt idx="353">
                  <c:v>38</c:v>
                </c:pt>
                <c:pt idx="354">
                  <c:v>36</c:v>
                </c:pt>
                <c:pt idx="355">
                  <c:v>70</c:v>
                </c:pt>
                <c:pt idx="356">
                  <c:v>72</c:v>
                </c:pt>
                <c:pt idx="357">
                  <c:v>29</c:v>
                </c:pt>
                <c:pt idx="358">
                  <c:v>28</c:v>
                </c:pt>
                <c:pt idx="359">
                  <c:v>23</c:v>
                </c:pt>
                <c:pt idx="360">
                  <c:v>24</c:v>
                </c:pt>
                <c:pt idx="361">
                  <c:v>37</c:v>
                </c:pt>
                <c:pt idx="362">
                  <c:v>28</c:v>
                </c:pt>
                <c:pt idx="363">
                  <c:v>33</c:v>
                </c:pt>
                <c:pt idx="364">
                  <c:v>27</c:v>
                </c:pt>
                <c:pt idx="365">
                  <c:v>17</c:v>
                </c:pt>
                <c:pt idx="366">
                  <c:v>64</c:v>
                </c:pt>
                <c:pt idx="367">
                  <c:v>40</c:v>
                </c:pt>
                <c:pt idx="368">
                  <c:v>13</c:v>
                </c:pt>
                <c:pt idx="369">
                  <c:v>25</c:v>
                </c:pt>
                <c:pt idx="370">
                  <c:v>28</c:v>
                </c:pt>
                <c:pt idx="371">
                  <c:v>33</c:v>
                </c:pt>
                <c:pt idx="372">
                  <c:v>28</c:v>
                </c:pt>
                <c:pt idx="373">
                  <c:v>52</c:v>
                </c:pt>
                <c:pt idx="374">
                  <c:v>31</c:v>
                </c:pt>
                <c:pt idx="375">
                  <c:v>29</c:v>
                </c:pt>
                <c:pt idx="376">
                  <c:v>29</c:v>
                </c:pt>
                <c:pt idx="377">
                  <c:v>34</c:v>
                </c:pt>
                <c:pt idx="378">
                  <c:v>31</c:v>
                </c:pt>
                <c:pt idx="379">
                  <c:v>34</c:v>
                </c:pt>
                <c:pt idx="380">
                  <c:v>32</c:v>
                </c:pt>
                <c:pt idx="381">
                  <c:v>43</c:v>
                </c:pt>
                <c:pt idx="382">
                  <c:v>23</c:v>
                </c:pt>
                <c:pt idx="383">
                  <c:v>15</c:v>
                </c:pt>
                <c:pt idx="384">
                  <c:v>29</c:v>
                </c:pt>
                <c:pt idx="385">
                  <c:v>53</c:v>
                </c:pt>
                <c:pt idx="386">
                  <c:v>45</c:v>
                </c:pt>
                <c:pt idx="387">
                  <c:v>55</c:v>
                </c:pt>
                <c:pt idx="388">
                  <c:v>31</c:v>
                </c:pt>
                <c:pt idx="389">
                  <c:v>72</c:v>
                </c:pt>
                <c:pt idx="390">
                  <c:v>43</c:v>
                </c:pt>
                <c:pt idx="391">
                  <c:v>13</c:v>
                </c:pt>
                <c:pt idx="392">
                  <c:v>14</c:v>
                </c:pt>
                <c:pt idx="393">
                  <c:v>13</c:v>
                </c:pt>
                <c:pt idx="394">
                  <c:v>35</c:v>
                </c:pt>
                <c:pt idx="395">
                  <c:v>37</c:v>
                </c:pt>
                <c:pt idx="396">
                  <c:v>22</c:v>
                </c:pt>
                <c:pt idx="397">
                  <c:v>26</c:v>
                </c:pt>
                <c:pt idx="398">
                  <c:v>19</c:v>
                </c:pt>
                <c:pt idx="399">
                  <c:v>33</c:v>
                </c:pt>
                <c:pt idx="400">
                  <c:v>22</c:v>
                </c:pt>
                <c:pt idx="401">
                  <c:v>17</c:v>
                </c:pt>
                <c:pt idx="402">
                  <c:v>16</c:v>
                </c:pt>
                <c:pt idx="403">
                  <c:v>28</c:v>
                </c:pt>
                <c:pt idx="404">
                  <c:v>21</c:v>
                </c:pt>
                <c:pt idx="405">
                  <c:v>30</c:v>
                </c:pt>
                <c:pt idx="406">
                  <c:v>29</c:v>
                </c:pt>
                <c:pt idx="407">
                  <c:v>8</c:v>
                </c:pt>
                <c:pt idx="408">
                  <c:v>20</c:v>
                </c:pt>
                <c:pt idx="409">
                  <c:v>49</c:v>
                </c:pt>
                <c:pt idx="410">
                  <c:v>35</c:v>
                </c:pt>
                <c:pt idx="411">
                  <c:v>24</c:v>
                </c:pt>
                <c:pt idx="412">
                  <c:v>21</c:v>
                </c:pt>
                <c:pt idx="413">
                  <c:v>24</c:v>
                </c:pt>
                <c:pt idx="414">
                  <c:v>29</c:v>
                </c:pt>
                <c:pt idx="415">
                  <c:v>31</c:v>
                </c:pt>
                <c:pt idx="416">
                  <c:v>45</c:v>
                </c:pt>
                <c:pt idx="417">
                  <c:v>27</c:v>
                </c:pt>
                <c:pt idx="418">
                  <c:v>19</c:v>
                </c:pt>
                <c:pt idx="419">
                  <c:v>45</c:v>
                </c:pt>
                <c:pt idx="420">
                  <c:v>25</c:v>
                </c:pt>
                <c:pt idx="421">
                  <c:v>62</c:v>
                </c:pt>
                <c:pt idx="422">
                  <c:v>23</c:v>
                </c:pt>
                <c:pt idx="423">
                  <c:v>24</c:v>
                </c:pt>
                <c:pt idx="424">
                  <c:v>25</c:v>
                </c:pt>
                <c:pt idx="425">
                  <c:v>35</c:v>
                </c:pt>
                <c:pt idx="426">
                  <c:v>15</c:v>
                </c:pt>
                <c:pt idx="427">
                  <c:v>25</c:v>
                </c:pt>
                <c:pt idx="428">
                  <c:v>20</c:v>
                </c:pt>
                <c:pt idx="429">
                  <c:v>43</c:v>
                </c:pt>
                <c:pt idx="430">
                  <c:v>18</c:v>
                </c:pt>
                <c:pt idx="431">
                  <c:v>32</c:v>
                </c:pt>
                <c:pt idx="432">
                  <c:v>28</c:v>
                </c:pt>
                <c:pt idx="433">
                  <c:v>31</c:v>
                </c:pt>
                <c:pt idx="434">
                  <c:v>60</c:v>
                </c:pt>
                <c:pt idx="435">
                  <c:v>28</c:v>
                </c:pt>
                <c:pt idx="436">
                  <c:v>10</c:v>
                </c:pt>
                <c:pt idx="437">
                  <c:v>26</c:v>
                </c:pt>
                <c:pt idx="438">
                  <c:v>16</c:v>
                </c:pt>
                <c:pt idx="439">
                  <c:v>33</c:v>
                </c:pt>
                <c:pt idx="440">
                  <c:v>18</c:v>
                </c:pt>
                <c:pt idx="441">
                  <c:v>44</c:v>
                </c:pt>
                <c:pt idx="442">
                  <c:v>15</c:v>
                </c:pt>
                <c:pt idx="443">
                  <c:v>32</c:v>
                </c:pt>
                <c:pt idx="444">
                  <c:v>9</c:v>
                </c:pt>
                <c:pt idx="445">
                  <c:v>21</c:v>
                </c:pt>
                <c:pt idx="446">
                  <c:v>34</c:v>
                </c:pt>
                <c:pt idx="447">
                  <c:v>29</c:v>
                </c:pt>
                <c:pt idx="448">
                  <c:v>27</c:v>
                </c:pt>
                <c:pt idx="449">
                  <c:v>29</c:v>
                </c:pt>
                <c:pt idx="450">
                  <c:v>15</c:v>
                </c:pt>
                <c:pt idx="451">
                  <c:v>12</c:v>
                </c:pt>
                <c:pt idx="452">
                  <c:v>10</c:v>
                </c:pt>
                <c:pt idx="453">
                  <c:v>27</c:v>
                </c:pt>
                <c:pt idx="454">
                  <c:v>10</c:v>
                </c:pt>
                <c:pt idx="455">
                  <c:v>10</c:v>
                </c:pt>
                <c:pt idx="456">
                  <c:v>78</c:v>
                </c:pt>
                <c:pt idx="457">
                  <c:v>21</c:v>
                </c:pt>
                <c:pt idx="458">
                  <c:v>35</c:v>
                </c:pt>
                <c:pt idx="459">
                  <c:v>80</c:v>
                </c:pt>
                <c:pt idx="460">
                  <c:v>34</c:v>
                </c:pt>
                <c:pt idx="461">
                  <c:v>71</c:v>
                </c:pt>
                <c:pt idx="462">
                  <c:v>41</c:v>
                </c:pt>
                <c:pt idx="463">
                  <c:v>44</c:v>
                </c:pt>
                <c:pt idx="464">
                  <c:v>43</c:v>
                </c:pt>
                <c:pt idx="465">
                  <c:v>84</c:v>
                </c:pt>
                <c:pt idx="466">
                  <c:v>38</c:v>
                </c:pt>
                <c:pt idx="467">
                  <c:v>31</c:v>
                </c:pt>
                <c:pt idx="468">
                  <c:v>83</c:v>
                </c:pt>
                <c:pt idx="469">
                  <c:v>14</c:v>
                </c:pt>
                <c:pt idx="470">
                  <c:v>24</c:v>
                </c:pt>
                <c:pt idx="471">
                  <c:v>38</c:v>
                </c:pt>
                <c:pt idx="472">
                  <c:v>26</c:v>
                </c:pt>
                <c:pt idx="473">
                  <c:v>12</c:v>
                </c:pt>
                <c:pt idx="474">
                  <c:v>52</c:v>
                </c:pt>
                <c:pt idx="475">
                  <c:v>31</c:v>
                </c:pt>
                <c:pt idx="476">
                  <c:v>37</c:v>
                </c:pt>
                <c:pt idx="477">
                  <c:v>31</c:v>
                </c:pt>
                <c:pt idx="478">
                  <c:v>18</c:v>
                </c:pt>
                <c:pt idx="479">
                  <c:v>54</c:v>
                </c:pt>
                <c:pt idx="480">
                  <c:v>31</c:v>
                </c:pt>
                <c:pt idx="481">
                  <c:v>28</c:v>
                </c:pt>
                <c:pt idx="482">
                  <c:v>31</c:v>
                </c:pt>
                <c:pt idx="483">
                  <c:v>88</c:v>
                </c:pt>
                <c:pt idx="484">
                  <c:v>80</c:v>
                </c:pt>
                <c:pt idx="485">
                  <c:v>28</c:v>
                </c:pt>
                <c:pt idx="486">
                  <c:v>49</c:v>
                </c:pt>
                <c:pt idx="487">
                  <c:v>33</c:v>
                </c:pt>
                <c:pt idx="488">
                  <c:v>62</c:v>
                </c:pt>
                <c:pt idx="489">
                  <c:v>12</c:v>
                </c:pt>
                <c:pt idx="490">
                  <c:v>25</c:v>
                </c:pt>
                <c:pt idx="491">
                  <c:v>34</c:v>
                </c:pt>
                <c:pt idx="492">
                  <c:v>44</c:v>
                </c:pt>
                <c:pt idx="493">
                  <c:v>24</c:v>
                </c:pt>
                <c:pt idx="494">
                  <c:v>21</c:v>
                </c:pt>
                <c:pt idx="495">
                  <c:v>23</c:v>
                </c:pt>
                <c:pt idx="496">
                  <c:v>26</c:v>
                </c:pt>
                <c:pt idx="497">
                  <c:v>39</c:v>
                </c:pt>
                <c:pt idx="498">
                  <c:v>22</c:v>
                </c:pt>
                <c:pt idx="499">
                  <c:v>35</c:v>
                </c:pt>
                <c:pt idx="500">
                  <c:v>33</c:v>
                </c:pt>
                <c:pt idx="501">
                  <c:v>72</c:v>
                </c:pt>
                <c:pt idx="502">
                  <c:v>35</c:v>
                </c:pt>
                <c:pt idx="503">
                  <c:v>68</c:v>
                </c:pt>
                <c:pt idx="504">
                  <c:v>26</c:v>
                </c:pt>
                <c:pt idx="505">
                  <c:v>32</c:v>
                </c:pt>
                <c:pt idx="506">
                  <c:v>22</c:v>
                </c:pt>
                <c:pt idx="507">
                  <c:v>47</c:v>
                </c:pt>
                <c:pt idx="508">
                  <c:v>67</c:v>
                </c:pt>
                <c:pt idx="509">
                  <c:v>76</c:v>
                </c:pt>
                <c:pt idx="510">
                  <c:v>25</c:v>
                </c:pt>
                <c:pt idx="511">
                  <c:v>23</c:v>
                </c:pt>
                <c:pt idx="512">
                  <c:v>32</c:v>
                </c:pt>
                <c:pt idx="513">
                  <c:v>52</c:v>
                </c:pt>
                <c:pt idx="514">
                  <c:v>36</c:v>
                </c:pt>
                <c:pt idx="515">
                  <c:v>20</c:v>
                </c:pt>
                <c:pt idx="516">
                  <c:v>47</c:v>
                </c:pt>
                <c:pt idx="517">
                  <c:v>99</c:v>
                </c:pt>
                <c:pt idx="518">
                  <c:v>31</c:v>
                </c:pt>
                <c:pt idx="519">
                  <c:v>44</c:v>
                </c:pt>
                <c:pt idx="520">
                  <c:v>43</c:v>
                </c:pt>
                <c:pt idx="521">
                  <c:v>96</c:v>
                </c:pt>
                <c:pt idx="522">
                  <c:v>18</c:v>
                </c:pt>
                <c:pt idx="523">
                  <c:v>18</c:v>
                </c:pt>
                <c:pt idx="524">
                  <c:v>28</c:v>
                </c:pt>
                <c:pt idx="525">
                  <c:v>22</c:v>
                </c:pt>
                <c:pt idx="526">
                  <c:v>38</c:v>
                </c:pt>
                <c:pt idx="527">
                  <c:v>37</c:v>
                </c:pt>
                <c:pt idx="528">
                  <c:v>24</c:v>
                </c:pt>
                <c:pt idx="529">
                  <c:v>36</c:v>
                </c:pt>
                <c:pt idx="530">
                  <c:v>45</c:v>
                </c:pt>
                <c:pt idx="531">
                  <c:v>23</c:v>
                </c:pt>
                <c:pt idx="532">
                  <c:v>38</c:v>
                </c:pt>
                <c:pt idx="533">
                  <c:v>29</c:v>
                </c:pt>
                <c:pt idx="534">
                  <c:v>19</c:v>
                </c:pt>
                <c:pt idx="535">
                  <c:v>35</c:v>
                </c:pt>
                <c:pt idx="536">
                  <c:v>29</c:v>
                </c:pt>
                <c:pt idx="537">
                  <c:v>19</c:v>
                </c:pt>
                <c:pt idx="538">
                  <c:v>28</c:v>
                </c:pt>
                <c:pt idx="539">
                  <c:v>15</c:v>
                </c:pt>
                <c:pt idx="540">
                  <c:v>71</c:v>
                </c:pt>
                <c:pt idx="541">
                  <c:v>26</c:v>
                </c:pt>
                <c:pt idx="542">
                  <c:v>30</c:v>
                </c:pt>
                <c:pt idx="543">
                  <c:v>63</c:v>
                </c:pt>
                <c:pt idx="544">
                  <c:v>26</c:v>
                </c:pt>
                <c:pt idx="545">
                  <c:v>12</c:v>
                </c:pt>
                <c:pt idx="546">
                  <c:v>85</c:v>
                </c:pt>
                <c:pt idx="547">
                  <c:v>19</c:v>
                </c:pt>
                <c:pt idx="548">
                  <c:v>12</c:v>
                </c:pt>
                <c:pt idx="549">
                  <c:v>29</c:v>
                </c:pt>
                <c:pt idx="550">
                  <c:v>20</c:v>
                </c:pt>
                <c:pt idx="551">
                  <c:v>15</c:v>
                </c:pt>
                <c:pt idx="552">
                  <c:v>29</c:v>
                </c:pt>
                <c:pt idx="553">
                  <c:v>17</c:v>
                </c:pt>
                <c:pt idx="554">
                  <c:v>44</c:v>
                </c:pt>
                <c:pt idx="555">
                  <c:v>41</c:v>
                </c:pt>
                <c:pt idx="556">
                  <c:v>42</c:v>
                </c:pt>
                <c:pt idx="557">
                  <c:v>24</c:v>
                </c:pt>
                <c:pt idx="558">
                  <c:v>31</c:v>
                </c:pt>
                <c:pt idx="559">
                  <c:v>51</c:v>
                </c:pt>
                <c:pt idx="560">
                  <c:v>39</c:v>
                </c:pt>
                <c:pt idx="561">
                  <c:v>17</c:v>
                </c:pt>
                <c:pt idx="562">
                  <c:v>16</c:v>
                </c:pt>
                <c:pt idx="563">
                  <c:v>23</c:v>
                </c:pt>
                <c:pt idx="564">
                  <c:v>24</c:v>
                </c:pt>
                <c:pt idx="565">
                  <c:v>24</c:v>
                </c:pt>
                <c:pt idx="566">
                  <c:v>37</c:v>
                </c:pt>
                <c:pt idx="567">
                  <c:v>18</c:v>
                </c:pt>
                <c:pt idx="568">
                  <c:v>55</c:v>
                </c:pt>
                <c:pt idx="569">
                  <c:v>19</c:v>
                </c:pt>
                <c:pt idx="570">
                  <c:v>27</c:v>
                </c:pt>
                <c:pt idx="571">
                  <c:v>45</c:v>
                </c:pt>
                <c:pt idx="572">
                  <c:v>44</c:v>
                </c:pt>
                <c:pt idx="573">
                  <c:v>12</c:v>
                </c:pt>
                <c:pt idx="574">
                  <c:v>29</c:v>
                </c:pt>
                <c:pt idx="575">
                  <c:v>11</c:v>
                </c:pt>
                <c:pt idx="576">
                  <c:v>11</c:v>
                </c:pt>
                <c:pt idx="577">
                  <c:v>20</c:v>
                </c:pt>
                <c:pt idx="578">
                  <c:v>14</c:v>
                </c:pt>
                <c:pt idx="579">
                  <c:v>12</c:v>
                </c:pt>
                <c:pt idx="580">
                  <c:v>12</c:v>
                </c:pt>
                <c:pt idx="581">
                  <c:v>8</c:v>
                </c:pt>
                <c:pt idx="582">
                  <c:v>9</c:v>
                </c:pt>
                <c:pt idx="583">
                  <c:v>10</c:v>
                </c:pt>
                <c:pt idx="584">
                  <c:v>36</c:v>
                </c:pt>
                <c:pt idx="585">
                  <c:v>15</c:v>
                </c:pt>
                <c:pt idx="586">
                  <c:v>15</c:v>
                </c:pt>
                <c:pt idx="587">
                  <c:v>15</c:v>
                </c:pt>
                <c:pt idx="588">
                  <c:v>26</c:v>
                </c:pt>
                <c:pt idx="589">
                  <c:v>21</c:v>
                </c:pt>
                <c:pt idx="590">
                  <c:v>7</c:v>
                </c:pt>
                <c:pt idx="591">
                  <c:v>8</c:v>
                </c:pt>
                <c:pt idx="592">
                  <c:v>6</c:v>
                </c:pt>
                <c:pt idx="593">
                  <c:v>11</c:v>
                </c:pt>
                <c:pt idx="594">
                  <c:v>10</c:v>
                </c:pt>
                <c:pt idx="595">
                  <c:v>11</c:v>
                </c:pt>
                <c:pt idx="596">
                  <c:v>15</c:v>
                </c:pt>
                <c:pt idx="597">
                  <c:v>15</c:v>
                </c:pt>
                <c:pt idx="598">
                  <c:v>13</c:v>
                </c:pt>
                <c:pt idx="599">
                  <c:v>17</c:v>
                </c:pt>
                <c:pt idx="600">
                  <c:v>10</c:v>
                </c:pt>
                <c:pt idx="601">
                  <c:v>10</c:v>
                </c:pt>
                <c:pt idx="602">
                  <c:v>11</c:v>
                </c:pt>
                <c:pt idx="603">
                  <c:v>14</c:v>
                </c:pt>
                <c:pt idx="604">
                  <c:v>16</c:v>
                </c:pt>
                <c:pt idx="605">
                  <c:v>6</c:v>
                </c:pt>
                <c:pt idx="606">
                  <c:v>12</c:v>
                </c:pt>
                <c:pt idx="607">
                  <c:v>10</c:v>
                </c:pt>
                <c:pt idx="608">
                  <c:v>16</c:v>
                </c:pt>
                <c:pt idx="609">
                  <c:v>21</c:v>
                </c:pt>
                <c:pt idx="610">
                  <c:v>13</c:v>
                </c:pt>
                <c:pt idx="611">
                  <c:v>11</c:v>
                </c:pt>
                <c:pt idx="612">
                  <c:v>19</c:v>
                </c:pt>
                <c:pt idx="613">
                  <c:v>16</c:v>
                </c:pt>
                <c:pt idx="614">
                  <c:v>13</c:v>
                </c:pt>
                <c:pt idx="615">
                  <c:v>17</c:v>
                </c:pt>
                <c:pt idx="616">
                  <c:v>20</c:v>
                </c:pt>
                <c:pt idx="617">
                  <c:v>11</c:v>
                </c:pt>
                <c:pt idx="618">
                  <c:v>9</c:v>
                </c:pt>
                <c:pt idx="619">
                  <c:v>9</c:v>
                </c:pt>
                <c:pt idx="620">
                  <c:v>19</c:v>
                </c:pt>
                <c:pt idx="621">
                  <c:v>11</c:v>
                </c:pt>
                <c:pt idx="622">
                  <c:v>17</c:v>
                </c:pt>
                <c:pt idx="623">
                  <c:v>9</c:v>
                </c:pt>
                <c:pt idx="624">
                  <c:v>13</c:v>
                </c:pt>
                <c:pt idx="625">
                  <c:v>16</c:v>
                </c:pt>
                <c:pt idx="626">
                  <c:v>10</c:v>
                </c:pt>
                <c:pt idx="627">
                  <c:v>10</c:v>
                </c:pt>
                <c:pt idx="628">
                  <c:v>8</c:v>
                </c:pt>
                <c:pt idx="629">
                  <c:v>18</c:v>
                </c:pt>
                <c:pt idx="630">
                  <c:v>12</c:v>
                </c:pt>
                <c:pt idx="631">
                  <c:v>8</c:v>
                </c:pt>
                <c:pt idx="632">
                  <c:v>11</c:v>
                </c:pt>
                <c:pt idx="633">
                  <c:v>9</c:v>
                </c:pt>
                <c:pt idx="634">
                  <c:v>13</c:v>
                </c:pt>
                <c:pt idx="635">
                  <c:v>15</c:v>
                </c:pt>
              </c:numCache>
            </c:numRef>
          </c:bubbleSize>
        </c:ser>
        <c:ser>
          <c:idx val="2"/>
          <c:order val="2"/>
          <c:tx>
            <c:v>For-Profit</c:v>
          </c:tx>
          <c:spPr>
            <a:solidFill>
              <a:sysClr val="window" lastClr="FFFFFF">
                <a:lumMod val="75000"/>
                <a:alpha val="50000"/>
              </a:sys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FP!$C$2:$C$57</c:f>
              <c:numCache>
                <c:formatCode>General</c:formatCode>
                <c:ptCount val="56"/>
                <c:pt idx="0">
                  <c:v>39.1</c:v>
                </c:pt>
                <c:pt idx="1">
                  <c:v>33.6</c:v>
                </c:pt>
                <c:pt idx="2">
                  <c:v>41.9</c:v>
                </c:pt>
                <c:pt idx="3">
                  <c:v>12.2</c:v>
                </c:pt>
                <c:pt idx="4">
                  <c:v>6.4</c:v>
                </c:pt>
                <c:pt idx="5">
                  <c:v>29.9</c:v>
                </c:pt>
                <c:pt idx="6">
                  <c:v>19</c:v>
                </c:pt>
                <c:pt idx="7">
                  <c:v>30.3</c:v>
                </c:pt>
                <c:pt idx="8">
                  <c:v>28.5</c:v>
                </c:pt>
                <c:pt idx="9">
                  <c:v>18.7</c:v>
                </c:pt>
                <c:pt idx="10">
                  <c:v>22.3</c:v>
                </c:pt>
                <c:pt idx="11">
                  <c:v>33.1</c:v>
                </c:pt>
                <c:pt idx="12">
                  <c:v>29.4</c:v>
                </c:pt>
                <c:pt idx="13">
                  <c:v>37.4</c:v>
                </c:pt>
                <c:pt idx="14">
                  <c:v>40.6</c:v>
                </c:pt>
                <c:pt idx="15">
                  <c:v>77.599999999999994</c:v>
                </c:pt>
                <c:pt idx="16">
                  <c:v>35.1</c:v>
                </c:pt>
                <c:pt idx="17">
                  <c:v>47.4</c:v>
                </c:pt>
                <c:pt idx="18">
                  <c:v>20.7</c:v>
                </c:pt>
                <c:pt idx="19">
                  <c:v>35.200000000000003</c:v>
                </c:pt>
                <c:pt idx="20">
                  <c:v>25.3</c:v>
                </c:pt>
                <c:pt idx="21">
                  <c:v>34.4</c:v>
                </c:pt>
                <c:pt idx="22">
                  <c:v>4.2</c:v>
                </c:pt>
                <c:pt idx="23">
                  <c:v>7.6</c:v>
                </c:pt>
                <c:pt idx="24">
                  <c:v>24.5</c:v>
                </c:pt>
                <c:pt idx="25">
                  <c:v>12.3</c:v>
                </c:pt>
                <c:pt idx="26">
                  <c:v>14.4</c:v>
                </c:pt>
                <c:pt idx="27">
                  <c:v>31.2</c:v>
                </c:pt>
                <c:pt idx="28">
                  <c:v>11.2</c:v>
                </c:pt>
                <c:pt idx="29">
                  <c:v>24.1</c:v>
                </c:pt>
                <c:pt idx="30">
                  <c:v>15.9</c:v>
                </c:pt>
                <c:pt idx="31">
                  <c:v>14.5</c:v>
                </c:pt>
                <c:pt idx="32">
                  <c:v>19.8</c:v>
                </c:pt>
                <c:pt idx="33">
                  <c:v>17</c:v>
                </c:pt>
                <c:pt idx="34">
                  <c:v>17</c:v>
                </c:pt>
                <c:pt idx="35">
                  <c:v>20.6</c:v>
                </c:pt>
                <c:pt idx="36">
                  <c:v>16.8</c:v>
                </c:pt>
                <c:pt idx="37">
                  <c:v>16.899999999999999</c:v>
                </c:pt>
                <c:pt idx="38">
                  <c:v>15.5</c:v>
                </c:pt>
                <c:pt idx="39">
                  <c:v>41.7</c:v>
                </c:pt>
                <c:pt idx="40">
                  <c:v>14</c:v>
                </c:pt>
                <c:pt idx="41">
                  <c:v>10.200000000000001</c:v>
                </c:pt>
                <c:pt idx="42">
                  <c:v>8.8000000000000007</c:v>
                </c:pt>
                <c:pt idx="43">
                  <c:v>31.3</c:v>
                </c:pt>
                <c:pt idx="44">
                  <c:v>9.5</c:v>
                </c:pt>
                <c:pt idx="45">
                  <c:v>32</c:v>
                </c:pt>
                <c:pt idx="46">
                  <c:v>19.100000000000001</c:v>
                </c:pt>
                <c:pt idx="47">
                  <c:v>28.6</c:v>
                </c:pt>
                <c:pt idx="48">
                  <c:v>29.6</c:v>
                </c:pt>
                <c:pt idx="49">
                  <c:v>21.3</c:v>
                </c:pt>
                <c:pt idx="50">
                  <c:v>30.8</c:v>
                </c:pt>
                <c:pt idx="51">
                  <c:v>16.7</c:v>
                </c:pt>
                <c:pt idx="52">
                  <c:v>7</c:v>
                </c:pt>
                <c:pt idx="53">
                  <c:v>45.1</c:v>
                </c:pt>
                <c:pt idx="54">
                  <c:v>79</c:v>
                </c:pt>
                <c:pt idx="55">
                  <c:v>8.1</c:v>
                </c:pt>
              </c:numCache>
            </c:numRef>
          </c:xVal>
          <c:yVal>
            <c:numRef>
              <c:f>FP!$B$2:$B$57</c:f>
              <c:numCache>
                <c:formatCode>General</c:formatCode>
                <c:ptCount val="56"/>
                <c:pt idx="0">
                  <c:v>43033</c:v>
                </c:pt>
                <c:pt idx="1">
                  <c:v>27702</c:v>
                </c:pt>
                <c:pt idx="2">
                  <c:v>26690</c:v>
                </c:pt>
                <c:pt idx="3">
                  <c:v>24000</c:v>
                </c:pt>
                <c:pt idx="4">
                  <c:v>23398</c:v>
                </c:pt>
                <c:pt idx="5">
                  <c:v>23721</c:v>
                </c:pt>
                <c:pt idx="6">
                  <c:v>20431</c:v>
                </c:pt>
                <c:pt idx="7">
                  <c:v>19893</c:v>
                </c:pt>
                <c:pt idx="8">
                  <c:v>20850</c:v>
                </c:pt>
                <c:pt idx="9">
                  <c:v>29222</c:v>
                </c:pt>
                <c:pt idx="10">
                  <c:v>25331</c:v>
                </c:pt>
                <c:pt idx="11">
                  <c:v>24683</c:v>
                </c:pt>
                <c:pt idx="12">
                  <c:v>19955</c:v>
                </c:pt>
                <c:pt idx="13">
                  <c:v>25513</c:v>
                </c:pt>
                <c:pt idx="14">
                  <c:v>14638</c:v>
                </c:pt>
                <c:pt idx="15">
                  <c:v>13058</c:v>
                </c:pt>
                <c:pt idx="16">
                  <c:v>22458</c:v>
                </c:pt>
                <c:pt idx="17">
                  <c:v>17230</c:v>
                </c:pt>
                <c:pt idx="18">
                  <c:v>25233</c:v>
                </c:pt>
                <c:pt idx="19">
                  <c:v>15494</c:v>
                </c:pt>
                <c:pt idx="20">
                  <c:v>22762</c:v>
                </c:pt>
                <c:pt idx="21">
                  <c:v>29845</c:v>
                </c:pt>
                <c:pt idx="22">
                  <c:v>25071</c:v>
                </c:pt>
                <c:pt idx="23">
                  <c:v>26514</c:v>
                </c:pt>
                <c:pt idx="24">
                  <c:v>24026</c:v>
                </c:pt>
                <c:pt idx="25">
                  <c:v>24091</c:v>
                </c:pt>
                <c:pt idx="26">
                  <c:v>23752</c:v>
                </c:pt>
                <c:pt idx="27">
                  <c:v>22220</c:v>
                </c:pt>
                <c:pt idx="28">
                  <c:v>26698</c:v>
                </c:pt>
                <c:pt idx="29">
                  <c:v>22763</c:v>
                </c:pt>
                <c:pt idx="30">
                  <c:v>22138</c:v>
                </c:pt>
                <c:pt idx="31">
                  <c:v>25727</c:v>
                </c:pt>
                <c:pt idx="32">
                  <c:v>25924</c:v>
                </c:pt>
                <c:pt idx="33">
                  <c:v>23674</c:v>
                </c:pt>
                <c:pt idx="34">
                  <c:v>23935</c:v>
                </c:pt>
                <c:pt idx="35">
                  <c:v>23368</c:v>
                </c:pt>
                <c:pt idx="36">
                  <c:v>24630</c:v>
                </c:pt>
                <c:pt idx="37">
                  <c:v>23912</c:v>
                </c:pt>
                <c:pt idx="38">
                  <c:v>24170</c:v>
                </c:pt>
                <c:pt idx="39">
                  <c:v>21994</c:v>
                </c:pt>
                <c:pt idx="40">
                  <c:v>24258</c:v>
                </c:pt>
                <c:pt idx="41">
                  <c:v>26480</c:v>
                </c:pt>
                <c:pt idx="42">
                  <c:v>27537</c:v>
                </c:pt>
                <c:pt idx="43">
                  <c:v>24816</c:v>
                </c:pt>
                <c:pt idx="44">
                  <c:v>24193</c:v>
                </c:pt>
                <c:pt idx="45">
                  <c:v>21911</c:v>
                </c:pt>
                <c:pt idx="46">
                  <c:v>25236</c:v>
                </c:pt>
                <c:pt idx="47">
                  <c:v>26319</c:v>
                </c:pt>
                <c:pt idx="48">
                  <c:v>26151</c:v>
                </c:pt>
                <c:pt idx="49">
                  <c:v>22622</c:v>
                </c:pt>
                <c:pt idx="50">
                  <c:v>26949</c:v>
                </c:pt>
                <c:pt idx="51">
                  <c:v>23884</c:v>
                </c:pt>
                <c:pt idx="52">
                  <c:v>29082</c:v>
                </c:pt>
                <c:pt idx="53">
                  <c:v>45980</c:v>
                </c:pt>
                <c:pt idx="54">
                  <c:v>14656</c:v>
                </c:pt>
                <c:pt idx="55">
                  <c:v>7266</c:v>
                </c:pt>
              </c:numCache>
            </c:numRef>
          </c:yVal>
          <c:bubbleSize>
            <c:numRef>
              <c:f>FP!$D$2:$D$57</c:f>
              <c:numCache>
                <c:formatCode>General</c:formatCode>
                <c:ptCount val="56"/>
                <c:pt idx="0">
                  <c:v>56</c:v>
                </c:pt>
                <c:pt idx="1">
                  <c:v>57</c:v>
                </c:pt>
                <c:pt idx="2">
                  <c:v>40</c:v>
                </c:pt>
                <c:pt idx="3">
                  <c:v>55</c:v>
                </c:pt>
                <c:pt idx="4">
                  <c:v>30</c:v>
                </c:pt>
                <c:pt idx="5">
                  <c:v>65</c:v>
                </c:pt>
                <c:pt idx="6">
                  <c:v>48</c:v>
                </c:pt>
                <c:pt idx="7">
                  <c:v>49</c:v>
                </c:pt>
                <c:pt idx="8">
                  <c:v>47</c:v>
                </c:pt>
                <c:pt idx="9">
                  <c:v>41</c:v>
                </c:pt>
                <c:pt idx="10">
                  <c:v>70</c:v>
                </c:pt>
                <c:pt idx="11">
                  <c:v>68</c:v>
                </c:pt>
                <c:pt idx="12">
                  <c:v>61</c:v>
                </c:pt>
                <c:pt idx="13">
                  <c:v>58</c:v>
                </c:pt>
                <c:pt idx="14">
                  <c:v>37</c:v>
                </c:pt>
                <c:pt idx="15">
                  <c:v>61</c:v>
                </c:pt>
                <c:pt idx="16">
                  <c:v>60</c:v>
                </c:pt>
                <c:pt idx="17">
                  <c:v>55</c:v>
                </c:pt>
                <c:pt idx="18">
                  <c:v>66</c:v>
                </c:pt>
                <c:pt idx="19">
                  <c:v>60</c:v>
                </c:pt>
                <c:pt idx="20">
                  <c:v>31</c:v>
                </c:pt>
                <c:pt idx="21">
                  <c:v>30</c:v>
                </c:pt>
                <c:pt idx="22">
                  <c:v>68</c:v>
                </c:pt>
                <c:pt idx="23">
                  <c:v>55</c:v>
                </c:pt>
                <c:pt idx="24">
                  <c:v>44</c:v>
                </c:pt>
                <c:pt idx="25">
                  <c:v>60</c:v>
                </c:pt>
                <c:pt idx="26">
                  <c:v>50</c:v>
                </c:pt>
                <c:pt idx="27">
                  <c:v>64</c:v>
                </c:pt>
                <c:pt idx="28">
                  <c:v>57</c:v>
                </c:pt>
                <c:pt idx="29">
                  <c:v>55</c:v>
                </c:pt>
                <c:pt idx="30">
                  <c:v>52</c:v>
                </c:pt>
                <c:pt idx="31">
                  <c:v>57</c:v>
                </c:pt>
                <c:pt idx="32">
                  <c:v>57</c:v>
                </c:pt>
                <c:pt idx="33">
                  <c:v>64</c:v>
                </c:pt>
                <c:pt idx="34">
                  <c:v>60</c:v>
                </c:pt>
                <c:pt idx="35">
                  <c:v>62</c:v>
                </c:pt>
                <c:pt idx="36">
                  <c:v>56</c:v>
                </c:pt>
                <c:pt idx="37">
                  <c:v>64</c:v>
                </c:pt>
                <c:pt idx="38">
                  <c:v>55</c:v>
                </c:pt>
                <c:pt idx="39">
                  <c:v>66</c:v>
                </c:pt>
                <c:pt idx="40">
                  <c:v>70</c:v>
                </c:pt>
                <c:pt idx="41">
                  <c:v>74</c:v>
                </c:pt>
                <c:pt idx="42">
                  <c:v>60</c:v>
                </c:pt>
                <c:pt idx="43">
                  <c:v>70</c:v>
                </c:pt>
                <c:pt idx="44">
                  <c:v>68</c:v>
                </c:pt>
                <c:pt idx="45">
                  <c:v>69</c:v>
                </c:pt>
                <c:pt idx="46">
                  <c:v>54</c:v>
                </c:pt>
                <c:pt idx="47">
                  <c:v>45</c:v>
                </c:pt>
                <c:pt idx="48">
                  <c:v>44</c:v>
                </c:pt>
                <c:pt idx="49">
                  <c:v>67</c:v>
                </c:pt>
                <c:pt idx="50">
                  <c:v>52</c:v>
                </c:pt>
                <c:pt idx="51">
                  <c:v>81</c:v>
                </c:pt>
                <c:pt idx="52">
                  <c:v>58</c:v>
                </c:pt>
                <c:pt idx="53">
                  <c:v>64</c:v>
                </c:pt>
                <c:pt idx="54">
                  <c:v>16</c:v>
                </c:pt>
                <c:pt idx="55">
                  <c:v>34</c:v>
                </c:pt>
              </c:numCache>
            </c:numRef>
          </c:bubbleSize>
        </c:ser>
        <c:ser>
          <c:idx val="3"/>
          <c:order val="3"/>
          <c:tx>
            <c:v>Public Flagship</c:v>
          </c:tx>
          <c:spPr>
            <a:solidFill>
              <a:srgbClr val="934BC9"/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Flagships!$C$2:$C$51</c:f>
              <c:numCache>
                <c:formatCode>General</c:formatCode>
                <c:ptCount val="50"/>
                <c:pt idx="0">
                  <c:v>84.9</c:v>
                </c:pt>
                <c:pt idx="1">
                  <c:v>58.9</c:v>
                </c:pt>
                <c:pt idx="2">
                  <c:v>82.5</c:v>
                </c:pt>
                <c:pt idx="3">
                  <c:v>73.599999999999994</c:v>
                </c:pt>
                <c:pt idx="4">
                  <c:v>93</c:v>
                </c:pt>
                <c:pt idx="5">
                  <c:v>73</c:v>
                </c:pt>
                <c:pt idx="6">
                  <c:v>55.3</c:v>
                </c:pt>
                <c:pt idx="7">
                  <c:v>89.4</c:v>
                </c:pt>
                <c:pt idx="8">
                  <c:v>81</c:v>
                </c:pt>
                <c:pt idx="9">
                  <c:v>78</c:v>
                </c:pt>
                <c:pt idx="10">
                  <c:v>81.7</c:v>
                </c:pt>
                <c:pt idx="11">
                  <c:v>42.5</c:v>
                </c:pt>
                <c:pt idx="12">
                  <c:v>82.6</c:v>
                </c:pt>
                <c:pt idx="13">
                  <c:v>68.2</c:v>
                </c:pt>
                <c:pt idx="14">
                  <c:v>58.4</c:v>
                </c:pt>
                <c:pt idx="15">
                  <c:v>65.7</c:v>
                </c:pt>
                <c:pt idx="16">
                  <c:v>70</c:v>
                </c:pt>
                <c:pt idx="17">
                  <c:v>48.2</c:v>
                </c:pt>
                <c:pt idx="18">
                  <c:v>63.2</c:v>
                </c:pt>
                <c:pt idx="19">
                  <c:v>59.5</c:v>
                </c:pt>
                <c:pt idx="20">
                  <c:v>63.1</c:v>
                </c:pt>
                <c:pt idx="21">
                  <c:v>68.5</c:v>
                </c:pt>
                <c:pt idx="22">
                  <c:v>90.2</c:v>
                </c:pt>
                <c:pt idx="23">
                  <c:v>80.7</c:v>
                </c:pt>
                <c:pt idx="24">
                  <c:v>74.900000000000006</c:v>
                </c:pt>
                <c:pt idx="25">
                  <c:v>58.3</c:v>
                </c:pt>
                <c:pt idx="26">
                  <c:v>78.8</c:v>
                </c:pt>
                <c:pt idx="27">
                  <c:v>55.9</c:v>
                </c:pt>
                <c:pt idx="28">
                  <c:v>53.9</c:v>
                </c:pt>
                <c:pt idx="29">
                  <c:v>59.1</c:v>
                </c:pt>
                <c:pt idx="30">
                  <c:v>34.6</c:v>
                </c:pt>
                <c:pt idx="31">
                  <c:v>60.1</c:v>
                </c:pt>
                <c:pt idx="32">
                  <c:v>44.6</c:v>
                </c:pt>
                <c:pt idx="33">
                  <c:v>67</c:v>
                </c:pt>
                <c:pt idx="34">
                  <c:v>75.3</c:v>
                </c:pt>
                <c:pt idx="35">
                  <c:v>60.5</c:v>
                </c:pt>
                <c:pt idx="36">
                  <c:v>57.6</c:v>
                </c:pt>
                <c:pt idx="37">
                  <c:v>58.2</c:v>
                </c:pt>
                <c:pt idx="38">
                  <c:v>46.3</c:v>
                </c:pt>
                <c:pt idx="39">
                  <c:v>75.2</c:v>
                </c:pt>
                <c:pt idx="40">
                  <c:v>60.6</c:v>
                </c:pt>
                <c:pt idx="41">
                  <c:v>43.8</c:v>
                </c:pt>
                <c:pt idx="42">
                  <c:v>67.900000000000006</c:v>
                </c:pt>
                <c:pt idx="43">
                  <c:v>63</c:v>
                </c:pt>
                <c:pt idx="44">
                  <c:v>80.7</c:v>
                </c:pt>
                <c:pt idx="45">
                  <c:v>60.8</c:v>
                </c:pt>
                <c:pt idx="46">
                  <c:v>84.6</c:v>
                </c:pt>
                <c:pt idx="47">
                  <c:v>76.8</c:v>
                </c:pt>
                <c:pt idx="48">
                  <c:v>65.900000000000006</c:v>
                </c:pt>
                <c:pt idx="49">
                  <c:v>69.099999999999994</c:v>
                </c:pt>
              </c:numCache>
            </c:numRef>
          </c:xVal>
          <c:yVal>
            <c:numRef>
              <c:f>Flagships!$B$2:$B$51</c:f>
              <c:numCache>
                <c:formatCode>General</c:formatCode>
                <c:ptCount val="50"/>
                <c:pt idx="0">
                  <c:v>2366</c:v>
                </c:pt>
                <c:pt idx="1">
                  <c:v>3079</c:v>
                </c:pt>
                <c:pt idx="2">
                  <c:v>3188</c:v>
                </c:pt>
                <c:pt idx="3">
                  <c:v>3383</c:v>
                </c:pt>
                <c:pt idx="4">
                  <c:v>3904</c:v>
                </c:pt>
                <c:pt idx="5">
                  <c:v>4876</c:v>
                </c:pt>
                <c:pt idx="6">
                  <c:v>5868</c:v>
                </c:pt>
                <c:pt idx="7">
                  <c:v>6144</c:v>
                </c:pt>
                <c:pt idx="8">
                  <c:v>6246</c:v>
                </c:pt>
                <c:pt idx="9">
                  <c:v>6309</c:v>
                </c:pt>
                <c:pt idx="10">
                  <c:v>6444</c:v>
                </c:pt>
                <c:pt idx="11">
                  <c:v>6480</c:v>
                </c:pt>
                <c:pt idx="12">
                  <c:v>6569</c:v>
                </c:pt>
                <c:pt idx="13">
                  <c:v>6743</c:v>
                </c:pt>
                <c:pt idx="14">
                  <c:v>7003</c:v>
                </c:pt>
                <c:pt idx="15">
                  <c:v>7072</c:v>
                </c:pt>
                <c:pt idx="16">
                  <c:v>7118</c:v>
                </c:pt>
                <c:pt idx="17">
                  <c:v>7343</c:v>
                </c:pt>
                <c:pt idx="18">
                  <c:v>7343</c:v>
                </c:pt>
                <c:pt idx="19">
                  <c:v>7540</c:v>
                </c:pt>
                <c:pt idx="20">
                  <c:v>8034</c:v>
                </c:pt>
                <c:pt idx="21">
                  <c:v>8151</c:v>
                </c:pt>
                <c:pt idx="22">
                  <c:v>8170</c:v>
                </c:pt>
                <c:pt idx="23">
                  <c:v>8184</c:v>
                </c:pt>
                <c:pt idx="24">
                  <c:v>8305</c:v>
                </c:pt>
                <c:pt idx="25">
                  <c:v>8382</c:v>
                </c:pt>
                <c:pt idx="26">
                  <c:v>9301</c:v>
                </c:pt>
                <c:pt idx="27">
                  <c:v>9323</c:v>
                </c:pt>
                <c:pt idx="28">
                  <c:v>9346</c:v>
                </c:pt>
                <c:pt idx="29">
                  <c:v>9533</c:v>
                </c:pt>
                <c:pt idx="30">
                  <c:v>9572</c:v>
                </c:pt>
                <c:pt idx="31">
                  <c:v>9934</c:v>
                </c:pt>
                <c:pt idx="32">
                  <c:v>10030</c:v>
                </c:pt>
                <c:pt idx="33">
                  <c:v>10119</c:v>
                </c:pt>
                <c:pt idx="34">
                  <c:v>10143</c:v>
                </c:pt>
                <c:pt idx="35">
                  <c:v>10148</c:v>
                </c:pt>
                <c:pt idx="36">
                  <c:v>10182</c:v>
                </c:pt>
                <c:pt idx="37">
                  <c:v>10322</c:v>
                </c:pt>
                <c:pt idx="38">
                  <c:v>10373</c:v>
                </c:pt>
                <c:pt idx="39">
                  <c:v>10606</c:v>
                </c:pt>
                <c:pt idx="40">
                  <c:v>10724</c:v>
                </c:pt>
                <c:pt idx="41">
                  <c:v>11119</c:v>
                </c:pt>
                <c:pt idx="42">
                  <c:v>11254</c:v>
                </c:pt>
                <c:pt idx="43">
                  <c:v>11362</c:v>
                </c:pt>
                <c:pt idx="44">
                  <c:v>11661</c:v>
                </c:pt>
                <c:pt idx="45">
                  <c:v>12826</c:v>
                </c:pt>
                <c:pt idx="46">
                  <c:v>14460</c:v>
                </c:pt>
                <c:pt idx="47">
                  <c:v>14572</c:v>
                </c:pt>
                <c:pt idx="48">
                  <c:v>15216</c:v>
                </c:pt>
                <c:pt idx="49">
                  <c:v>15578</c:v>
                </c:pt>
              </c:numCache>
            </c:numRef>
          </c:yVal>
          <c:bubbleSize>
            <c:numRef>
              <c:f>Flagships!$D$2:$D$51</c:f>
              <c:numCache>
                <c:formatCode>General</c:formatCode>
                <c:ptCount val="50"/>
                <c:pt idx="0">
                  <c:v>13</c:v>
                </c:pt>
                <c:pt idx="1">
                  <c:v>15</c:v>
                </c:pt>
                <c:pt idx="2">
                  <c:v>22</c:v>
                </c:pt>
                <c:pt idx="3">
                  <c:v>14</c:v>
                </c:pt>
                <c:pt idx="4">
                  <c:v>8</c:v>
                </c:pt>
                <c:pt idx="5">
                  <c:v>14</c:v>
                </c:pt>
                <c:pt idx="6">
                  <c:v>17</c:v>
                </c:pt>
                <c:pt idx="7">
                  <c:v>12</c:v>
                </c:pt>
                <c:pt idx="8">
                  <c:v>10</c:v>
                </c:pt>
                <c:pt idx="9">
                  <c:v>13</c:v>
                </c:pt>
                <c:pt idx="10">
                  <c:v>11</c:v>
                </c:pt>
                <c:pt idx="11">
                  <c:v>28</c:v>
                </c:pt>
                <c:pt idx="12">
                  <c:v>15</c:v>
                </c:pt>
                <c:pt idx="13">
                  <c:v>19</c:v>
                </c:pt>
                <c:pt idx="14">
                  <c:v>19</c:v>
                </c:pt>
                <c:pt idx="15">
                  <c:v>18</c:v>
                </c:pt>
                <c:pt idx="16">
                  <c:v>15</c:v>
                </c:pt>
                <c:pt idx="17">
                  <c:v>17</c:v>
                </c:pt>
                <c:pt idx="18">
                  <c:v>24</c:v>
                </c:pt>
                <c:pt idx="19">
                  <c:v>18</c:v>
                </c:pt>
                <c:pt idx="20">
                  <c:v>16</c:v>
                </c:pt>
                <c:pt idx="21">
                  <c:v>13</c:v>
                </c:pt>
                <c:pt idx="22">
                  <c:v>24</c:v>
                </c:pt>
                <c:pt idx="23">
                  <c:v>23</c:v>
                </c:pt>
                <c:pt idx="24">
                  <c:v>15</c:v>
                </c:pt>
                <c:pt idx="25">
                  <c:v>20</c:v>
                </c:pt>
                <c:pt idx="26">
                  <c:v>12</c:v>
                </c:pt>
                <c:pt idx="27">
                  <c:v>27</c:v>
                </c:pt>
                <c:pt idx="28">
                  <c:v>15</c:v>
                </c:pt>
                <c:pt idx="29">
                  <c:v>18</c:v>
                </c:pt>
                <c:pt idx="30">
                  <c:v>19</c:v>
                </c:pt>
                <c:pt idx="31">
                  <c:v>21</c:v>
                </c:pt>
                <c:pt idx="32">
                  <c:v>25</c:v>
                </c:pt>
                <c:pt idx="33">
                  <c:v>11</c:v>
                </c:pt>
                <c:pt idx="34">
                  <c:v>8</c:v>
                </c:pt>
                <c:pt idx="35">
                  <c:v>20</c:v>
                </c:pt>
                <c:pt idx="36">
                  <c:v>14</c:v>
                </c:pt>
                <c:pt idx="37">
                  <c:v>26</c:v>
                </c:pt>
                <c:pt idx="38">
                  <c:v>13</c:v>
                </c:pt>
                <c:pt idx="39">
                  <c:v>14</c:v>
                </c:pt>
                <c:pt idx="40">
                  <c:v>18</c:v>
                </c:pt>
                <c:pt idx="41">
                  <c:v>28</c:v>
                </c:pt>
                <c:pt idx="42">
                  <c:v>14</c:v>
                </c:pt>
                <c:pt idx="43">
                  <c:v>19</c:v>
                </c:pt>
                <c:pt idx="44">
                  <c:v>18</c:v>
                </c:pt>
                <c:pt idx="45">
                  <c:v>13</c:v>
                </c:pt>
                <c:pt idx="46">
                  <c:v>12</c:v>
                </c:pt>
                <c:pt idx="47">
                  <c:v>25</c:v>
                </c:pt>
                <c:pt idx="48">
                  <c:v>14</c:v>
                </c:pt>
                <c:pt idx="49">
                  <c:v>13</c:v>
                </c:pt>
              </c:numCache>
            </c:numRef>
          </c:bubbleSize>
        </c:ser>
        <c:bubbleScale val="20"/>
        <c:axId val="56040448"/>
        <c:axId val="56091776"/>
      </c:bubbleChart>
      <c:valAx>
        <c:axId val="56040448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 b="1" i="0" u="none" strike="noStrike" baseline="0"/>
                  <a:t>Six-Year </a:t>
                </a:r>
                <a:r>
                  <a:rPr lang="en-US" sz="1400"/>
                  <a:t>Graduation Rate, 2009</a:t>
                </a:r>
              </a:p>
            </c:rich>
          </c:tx>
        </c:title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6091776"/>
        <c:crosses val="autoZero"/>
        <c:crossBetween val="midCat"/>
      </c:valAx>
      <c:valAx>
        <c:axId val="56091776"/>
        <c:scaling>
          <c:logBase val="10"/>
          <c:orientation val="minMax"/>
          <c:max val="60000"/>
          <c:min val="600"/>
        </c:scaling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Net Price for Low-Income ($0-30,000)</a:t>
                </a:r>
                <a:r>
                  <a:rPr lang="en-US" sz="1400" baseline="0"/>
                  <a:t> Students</a:t>
                </a:r>
                <a:r>
                  <a:rPr lang="en-US" sz="1400"/>
                  <a:t>
2008-09</a:t>
                </a:r>
              </a:p>
            </c:rich>
          </c:tx>
        </c:title>
        <c:numFmt formatCode="&quot;$&quot;#,##0" sourceLinked="0"/>
        <c:minorTickMark val="out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6040448"/>
        <c:crosses val="autoZero"/>
        <c:crossBetween val="midCat"/>
        <c:majorUnit val="10"/>
        <c:minorUnit val="10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.84834725158708812"/>
          <c:y val="0.4018338047316129"/>
          <c:w val="0.1384673986170038"/>
          <c:h val="7.2995243531232712E-2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spPr>
    <a:solidFill>
      <a:prstClr val="white"/>
    </a:solidFill>
  </c:spPr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3318164916885369"/>
          <c:y val="4.2981419053012122E-2"/>
          <c:w val="0.85154057305336861"/>
          <c:h val="0.8349535303988646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% with Bachelor's Degree by Age 24</c:v>
                </c:pt>
              </c:strCache>
            </c:strRef>
          </c:tx>
          <c:spPr>
            <a:solidFill>
              <a:srgbClr val="762123"/>
            </a:solidFill>
          </c:spPr>
          <c:dPt>
            <c:idx val="0"/>
            <c:spPr>
              <a:solidFill>
                <a:srgbClr val="FBB040"/>
              </a:solidFill>
            </c:spPr>
          </c:dPt>
          <c:dLbls>
            <c:dLbl>
              <c:idx val="1"/>
              <c:layout>
                <c:manualLayout>
                  <c:x val="-1.0936132983377091E-7"/>
                  <c:y val="8.3078611075254938E-2"/>
                </c:manualLayout>
              </c:layout>
              <c:dLblPos val="outEnd"/>
              <c:showVal val="1"/>
            </c:dLbl>
            <c:numFmt formatCode="0%" sourceLinked="0"/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Val val="1"/>
          </c:dLbls>
          <c:cat>
            <c:strRef>
              <c:f>Sheet1!$A$2:$A$3</c:f>
              <c:strCache>
                <c:ptCount val="2"/>
                <c:pt idx="0">
                  <c:v>Highest income quartile</c:v>
                </c:pt>
                <c:pt idx="1">
                  <c:v>Lowest income quartile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0.82000000000000051</c:v>
                </c:pt>
                <c:pt idx="1">
                  <c:v>8.0000000000000043E-2</c:v>
                </c:pt>
              </c:numCache>
            </c:numRef>
          </c:val>
        </c:ser>
        <c:gapWidth val="100"/>
        <c:axId val="66094208"/>
        <c:axId val="66095744"/>
      </c:barChart>
      <c:catAx>
        <c:axId val="66094208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66095744"/>
        <c:crosses val="autoZero"/>
        <c:auto val="1"/>
        <c:lblAlgn val="ctr"/>
        <c:lblOffset val="100"/>
      </c:catAx>
      <c:valAx>
        <c:axId val="66095744"/>
        <c:scaling>
          <c:orientation val="minMax"/>
          <c:max val="1"/>
          <c:min val="0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Percent</a:t>
                </a:r>
                <a:r>
                  <a:rPr lang="en-US" baseline="0" dirty="0" smtClean="0"/>
                  <a:t> with Bachelor’s </a:t>
                </a:r>
              </a:p>
              <a:p>
                <a:pPr>
                  <a:defRPr/>
                </a:pPr>
                <a:r>
                  <a:rPr lang="en-US" baseline="0" dirty="0" smtClean="0"/>
                  <a:t>Degree by Age 24</a:t>
                </a:r>
              </a:p>
            </c:rich>
          </c:tx>
        </c:title>
        <c:numFmt formatCode="0%" sourceLinked="0"/>
        <c:tickLblPos val="nextTo"/>
        <c:crossAx val="66094208"/>
        <c:crosses val="autoZero"/>
        <c:crossBetween val="between"/>
        <c:majorUnit val="0.2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  <c:userShapes r:id="rId3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  </a:t>
            </a:r>
          </a:p>
        </c:rich>
      </c:tx>
    </c:title>
    <c:plotArea>
      <c:layout>
        <c:manualLayout>
          <c:layoutTarget val="inner"/>
          <c:xMode val="edge"/>
          <c:yMode val="edge"/>
          <c:x val="0.13403767480105463"/>
          <c:y val="8.4927179732983887E-2"/>
          <c:w val="0.70170655110009461"/>
          <c:h val="0.79287567470849651"/>
        </c:manualLayout>
      </c:layout>
      <c:bubbleChart>
        <c:ser>
          <c:idx val="0"/>
          <c:order val="0"/>
          <c:tx>
            <c:v>Public</c:v>
          </c:tx>
          <c:spPr>
            <a:solidFill>
              <a:srgbClr val="4F81BD">
                <a:alpha val="50000"/>
              </a:srgb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Public!$C$2:$C$495</c:f>
              <c:numCache>
                <c:formatCode>General</c:formatCode>
                <c:ptCount val="494"/>
                <c:pt idx="0">
                  <c:v>31.2</c:v>
                </c:pt>
                <c:pt idx="1">
                  <c:v>37.800000000000004</c:v>
                </c:pt>
                <c:pt idx="2">
                  <c:v>50</c:v>
                </c:pt>
                <c:pt idx="3">
                  <c:v>47.4</c:v>
                </c:pt>
                <c:pt idx="4">
                  <c:v>49.2</c:v>
                </c:pt>
                <c:pt idx="5">
                  <c:v>32</c:v>
                </c:pt>
                <c:pt idx="6">
                  <c:v>91.1</c:v>
                </c:pt>
                <c:pt idx="7">
                  <c:v>67.2</c:v>
                </c:pt>
                <c:pt idx="8">
                  <c:v>66.7</c:v>
                </c:pt>
                <c:pt idx="9">
                  <c:v>29.5</c:v>
                </c:pt>
                <c:pt idx="10">
                  <c:v>30.9</c:v>
                </c:pt>
                <c:pt idx="11">
                  <c:v>25.9</c:v>
                </c:pt>
                <c:pt idx="12">
                  <c:v>34.5</c:v>
                </c:pt>
                <c:pt idx="13">
                  <c:v>36.800000000000004</c:v>
                </c:pt>
                <c:pt idx="14">
                  <c:v>31.7</c:v>
                </c:pt>
                <c:pt idx="15">
                  <c:v>32.300000000000004</c:v>
                </c:pt>
                <c:pt idx="16">
                  <c:v>49.5</c:v>
                </c:pt>
                <c:pt idx="17">
                  <c:v>46.7</c:v>
                </c:pt>
                <c:pt idx="18">
                  <c:v>79.3</c:v>
                </c:pt>
                <c:pt idx="19">
                  <c:v>53.9</c:v>
                </c:pt>
                <c:pt idx="20">
                  <c:v>66.7</c:v>
                </c:pt>
                <c:pt idx="21">
                  <c:v>39.5</c:v>
                </c:pt>
                <c:pt idx="22">
                  <c:v>38.300000000000004</c:v>
                </c:pt>
                <c:pt idx="23">
                  <c:v>45.2</c:v>
                </c:pt>
                <c:pt idx="24">
                  <c:v>40.1</c:v>
                </c:pt>
                <c:pt idx="25">
                  <c:v>58.1</c:v>
                </c:pt>
                <c:pt idx="26">
                  <c:v>11</c:v>
                </c:pt>
                <c:pt idx="27">
                  <c:v>41.9</c:v>
                </c:pt>
                <c:pt idx="28">
                  <c:v>53.9</c:v>
                </c:pt>
                <c:pt idx="29">
                  <c:v>44.9</c:v>
                </c:pt>
                <c:pt idx="30">
                  <c:v>29.8</c:v>
                </c:pt>
                <c:pt idx="31">
                  <c:v>30.5</c:v>
                </c:pt>
                <c:pt idx="32">
                  <c:v>57.8</c:v>
                </c:pt>
                <c:pt idx="33">
                  <c:v>39.300000000000004</c:v>
                </c:pt>
                <c:pt idx="34">
                  <c:v>39</c:v>
                </c:pt>
                <c:pt idx="35">
                  <c:v>67.2</c:v>
                </c:pt>
                <c:pt idx="36">
                  <c:v>52.2</c:v>
                </c:pt>
                <c:pt idx="37">
                  <c:v>52.5</c:v>
                </c:pt>
                <c:pt idx="38">
                  <c:v>51.9</c:v>
                </c:pt>
                <c:pt idx="39">
                  <c:v>52.4</c:v>
                </c:pt>
                <c:pt idx="40">
                  <c:v>36.5</c:v>
                </c:pt>
                <c:pt idx="41">
                  <c:v>51.8</c:v>
                </c:pt>
                <c:pt idx="42">
                  <c:v>75.3</c:v>
                </c:pt>
                <c:pt idx="43">
                  <c:v>41</c:v>
                </c:pt>
                <c:pt idx="44">
                  <c:v>58.1</c:v>
                </c:pt>
                <c:pt idx="45">
                  <c:v>31.5</c:v>
                </c:pt>
                <c:pt idx="46">
                  <c:v>41.9</c:v>
                </c:pt>
                <c:pt idx="47">
                  <c:v>51.4</c:v>
                </c:pt>
                <c:pt idx="48">
                  <c:v>38.200000000000003</c:v>
                </c:pt>
                <c:pt idx="49">
                  <c:v>59</c:v>
                </c:pt>
                <c:pt idx="50">
                  <c:v>55.3</c:v>
                </c:pt>
                <c:pt idx="51">
                  <c:v>34.9</c:v>
                </c:pt>
                <c:pt idx="52">
                  <c:v>55.2</c:v>
                </c:pt>
                <c:pt idx="53">
                  <c:v>43.9</c:v>
                </c:pt>
                <c:pt idx="54">
                  <c:v>34.200000000000003</c:v>
                </c:pt>
                <c:pt idx="55">
                  <c:v>52.1</c:v>
                </c:pt>
                <c:pt idx="56">
                  <c:v>44.4</c:v>
                </c:pt>
                <c:pt idx="57">
                  <c:v>48.6</c:v>
                </c:pt>
                <c:pt idx="58">
                  <c:v>31</c:v>
                </c:pt>
                <c:pt idx="59">
                  <c:v>50.2</c:v>
                </c:pt>
                <c:pt idx="60">
                  <c:v>27.5</c:v>
                </c:pt>
                <c:pt idx="61">
                  <c:v>20</c:v>
                </c:pt>
                <c:pt idx="62">
                  <c:v>62.8</c:v>
                </c:pt>
                <c:pt idx="63">
                  <c:v>35.300000000000004</c:v>
                </c:pt>
                <c:pt idx="64">
                  <c:v>68.900000000000006</c:v>
                </c:pt>
                <c:pt idx="65">
                  <c:v>55.2</c:v>
                </c:pt>
                <c:pt idx="66">
                  <c:v>31.5</c:v>
                </c:pt>
                <c:pt idx="67">
                  <c:v>73</c:v>
                </c:pt>
                <c:pt idx="68">
                  <c:v>22.9</c:v>
                </c:pt>
                <c:pt idx="69">
                  <c:v>66.099999999999994</c:v>
                </c:pt>
                <c:pt idx="70">
                  <c:v>25.9</c:v>
                </c:pt>
                <c:pt idx="71">
                  <c:v>86.1</c:v>
                </c:pt>
                <c:pt idx="72">
                  <c:v>61.6</c:v>
                </c:pt>
                <c:pt idx="73">
                  <c:v>64</c:v>
                </c:pt>
                <c:pt idx="74">
                  <c:v>93</c:v>
                </c:pt>
                <c:pt idx="75">
                  <c:v>57.7</c:v>
                </c:pt>
                <c:pt idx="76">
                  <c:v>29.9</c:v>
                </c:pt>
                <c:pt idx="77">
                  <c:v>23.8</c:v>
                </c:pt>
                <c:pt idx="78">
                  <c:v>48.9</c:v>
                </c:pt>
                <c:pt idx="79">
                  <c:v>50.6</c:v>
                </c:pt>
                <c:pt idx="80">
                  <c:v>19</c:v>
                </c:pt>
                <c:pt idx="81">
                  <c:v>47.5</c:v>
                </c:pt>
                <c:pt idx="82">
                  <c:v>43</c:v>
                </c:pt>
                <c:pt idx="83">
                  <c:v>26.4</c:v>
                </c:pt>
                <c:pt idx="84">
                  <c:v>65.7</c:v>
                </c:pt>
                <c:pt idx="85">
                  <c:v>37.4</c:v>
                </c:pt>
                <c:pt idx="86">
                  <c:v>46</c:v>
                </c:pt>
                <c:pt idx="87">
                  <c:v>50.3</c:v>
                </c:pt>
                <c:pt idx="88">
                  <c:v>36.9</c:v>
                </c:pt>
                <c:pt idx="89">
                  <c:v>44.3</c:v>
                </c:pt>
                <c:pt idx="90">
                  <c:v>44.6</c:v>
                </c:pt>
                <c:pt idx="91">
                  <c:v>48.5</c:v>
                </c:pt>
                <c:pt idx="92">
                  <c:v>11.6</c:v>
                </c:pt>
                <c:pt idx="93">
                  <c:v>63.3</c:v>
                </c:pt>
                <c:pt idx="94">
                  <c:v>64.5</c:v>
                </c:pt>
                <c:pt idx="95">
                  <c:v>49.1</c:v>
                </c:pt>
                <c:pt idx="96">
                  <c:v>57.7</c:v>
                </c:pt>
                <c:pt idx="97">
                  <c:v>77.8</c:v>
                </c:pt>
                <c:pt idx="98">
                  <c:v>42.7</c:v>
                </c:pt>
                <c:pt idx="99">
                  <c:v>36.9</c:v>
                </c:pt>
                <c:pt idx="100">
                  <c:v>23.1</c:v>
                </c:pt>
                <c:pt idx="101">
                  <c:v>41.2</c:v>
                </c:pt>
                <c:pt idx="102">
                  <c:v>37</c:v>
                </c:pt>
                <c:pt idx="103">
                  <c:v>55.4</c:v>
                </c:pt>
                <c:pt idx="104">
                  <c:v>18.600000000000001</c:v>
                </c:pt>
                <c:pt idx="105">
                  <c:v>68.400000000000006</c:v>
                </c:pt>
                <c:pt idx="106">
                  <c:v>81.3</c:v>
                </c:pt>
                <c:pt idx="107">
                  <c:v>64</c:v>
                </c:pt>
                <c:pt idx="108">
                  <c:v>31.6</c:v>
                </c:pt>
                <c:pt idx="109">
                  <c:v>42.9</c:v>
                </c:pt>
                <c:pt idx="110">
                  <c:v>28.8</c:v>
                </c:pt>
                <c:pt idx="111">
                  <c:v>45.8</c:v>
                </c:pt>
                <c:pt idx="112">
                  <c:v>34.6</c:v>
                </c:pt>
                <c:pt idx="113">
                  <c:v>40.5</c:v>
                </c:pt>
                <c:pt idx="114">
                  <c:v>59.2</c:v>
                </c:pt>
                <c:pt idx="115">
                  <c:v>51.4</c:v>
                </c:pt>
                <c:pt idx="116">
                  <c:v>48.5</c:v>
                </c:pt>
                <c:pt idx="117">
                  <c:v>39.4</c:v>
                </c:pt>
                <c:pt idx="118">
                  <c:v>48.6</c:v>
                </c:pt>
                <c:pt idx="119">
                  <c:v>59</c:v>
                </c:pt>
                <c:pt idx="120">
                  <c:v>29.9</c:v>
                </c:pt>
                <c:pt idx="121">
                  <c:v>70.8</c:v>
                </c:pt>
                <c:pt idx="122">
                  <c:v>41.2</c:v>
                </c:pt>
                <c:pt idx="123">
                  <c:v>44.6</c:v>
                </c:pt>
                <c:pt idx="124">
                  <c:v>35.1</c:v>
                </c:pt>
                <c:pt idx="125">
                  <c:v>56.7</c:v>
                </c:pt>
                <c:pt idx="126">
                  <c:v>79.2</c:v>
                </c:pt>
                <c:pt idx="127">
                  <c:v>48.2</c:v>
                </c:pt>
                <c:pt idx="128">
                  <c:v>61.9</c:v>
                </c:pt>
                <c:pt idx="129">
                  <c:v>24.3</c:v>
                </c:pt>
                <c:pt idx="130">
                  <c:v>24</c:v>
                </c:pt>
                <c:pt idx="131">
                  <c:v>51.6</c:v>
                </c:pt>
                <c:pt idx="132">
                  <c:v>56.1</c:v>
                </c:pt>
                <c:pt idx="133">
                  <c:v>46.3</c:v>
                </c:pt>
                <c:pt idx="134">
                  <c:v>52</c:v>
                </c:pt>
                <c:pt idx="135">
                  <c:v>21.5</c:v>
                </c:pt>
                <c:pt idx="136">
                  <c:v>45.3</c:v>
                </c:pt>
                <c:pt idx="137">
                  <c:v>77.400000000000006</c:v>
                </c:pt>
                <c:pt idx="138">
                  <c:v>35</c:v>
                </c:pt>
                <c:pt idx="139">
                  <c:v>29.4</c:v>
                </c:pt>
                <c:pt idx="140">
                  <c:v>66.599999999999994</c:v>
                </c:pt>
                <c:pt idx="141">
                  <c:v>30.1</c:v>
                </c:pt>
                <c:pt idx="142">
                  <c:v>30</c:v>
                </c:pt>
                <c:pt idx="143">
                  <c:v>55.2</c:v>
                </c:pt>
                <c:pt idx="144">
                  <c:v>63.1</c:v>
                </c:pt>
                <c:pt idx="145">
                  <c:v>53.7</c:v>
                </c:pt>
                <c:pt idx="146">
                  <c:v>68.7</c:v>
                </c:pt>
                <c:pt idx="147">
                  <c:v>67.8</c:v>
                </c:pt>
                <c:pt idx="148">
                  <c:v>81</c:v>
                </c:pt>
                <c:pt idx="149">
                  <c:v>55.9</c:v>
                </c:pt>
                <c:pt idx="150">
                  <c:v>41.5</c:v>
                </c:pt>
                <c:pt idx="151">
                  <c:v>65.7</c:v>
                </c:pt>
                <c:pt idx="152">
                  <c:v>41.6</c:v>
                </c:pt>
                <c:pt idx="153">
                  <c:v>42.3</c:v>
                </c:pt>
                <c:pt idx="154">
                  <c:v>49.2</c:v>
                </c:pt>
                <c:pt idx="155">
                  <c:v>75.2</c:v>
                </c:pt>
                <c:pt idx="156">
                  <c:v>52.9</c:v>
                </c:pt>
                <c:pt idx="157">
                  <c:v>57.7</c:v>
                </c:pt>
                <c:pt idx="158">
                  <c:v>65.099999999999994</c:v>
                </c:pt>
                <c:pt idx="159">
                  <c:v>55.7</c:v>
                </c:pt>
                <c:pt idx="160">
                  <c:v>11.7</c:v>
                </c:pt>
                <c:pt idx="161">
                  <c:v>59.3</c:v>
                </c:pt>
                <c:pt idx="162">
                  <c:v>34.5</c:v>
                </c:pt>
                <c:pt idx="163">
                  <c:v>54.1</c:v>
                </c:pt>
                <c:pt idx="164">
                  <c:v>63.1</c:v>
                </c:pt>
                <c:pt idx="165">
                  <c:v>52.9</c:v>
                </c:pt>
                <c:pt idx="166">
                  <c:v>82.7</c:v>
                </c:pt>
                <c:pt idx="167">
                  <c:v>61.3</c:v>
                </c:pt>
                <c:pt idx="168">
                  <c:v>72.8</c:v>
                </c:pt>
                <c:pt idx="169">
                  <c:v>60.5</c:v>
                </c:pt>
                <c:pt idx="170">
                  <c:v>45.5</c:v>
                </c:pt>
                <c:pt idx="171">
                  <c:v>41.5</c:v>
                </c:pt>
                <c:pt idx="172">
                  <c:v>41</c:v>
                </c:pt>
                <c:pt idx="173">
                  <c:v>51.8</c:v>
                </c:pt>
                <c:pt idx="174">
                  <c:v>23</c:v>
                </c:pt>
                <c:pt idx="175">
                  <c:v>27</c:v>
                </c:pt>
                <c:pt idx="176">
                  <c:v>29.3</c:v>
                </c:pt>
                <c:pt idx="177">
                  <c:v>38.6</c:v>
                </c:pt>
                <c:pt idx="178">
                  <c:v>11.8</c:v>
                </c:pt>
                <c:pt idx="179">
                  <c:v>63.8</c:v>
                </c:pt>
                <c:pt idx="180">
                  <c:v>77.400000000000006</c:v>
                </c:pt>
                <c:pt idx="181">
                  <c:v>47.3</c:v>
                </c:pt>
                <c:pt idx="182">
                  <c:v>61.9</c:v>
                </c:pt>
                <c:pt idx="183">
                  <c:v>77.7</c:v>
                </c:pt>
                <c:pt idx="184">
                  <c:v>52.2</c:v>
                </c:pt>
                <c:pt idx="185">
                  <c:v>55.7</c:v>
                </c:pt>
                <c:pt idx="186">
                  <c:v>31.4</c:v>
                </c:pt>
                <c:pt idx="187">
                  <c:v>36.5</c:v>
                </c:pt>
                <c:pt idx="188">
                  <c:v>25.6</c:v>
                </c:pt>
                <c:pt idx="189">
                  <c:v>32</c:v>
                </c:pt>
                <c:pt idx="190">
                  <c:v>81.7</c:v>
                </c:pt>
                <c:pt idx="191">
                  <c:v>15.6</c:v>
                </c:pt>
                <c:pt idx="192">
                  <c:v>46.4</c:v>
                </c:pt>
                <c:pt idx="193">
                  <c:v>68.8</c:v>
                </c:pt>
                <c:pt idx="194">
                  <c:v>44.4</c:v>
                </c:pt>
                <c:pt idx="195">
                  <c:v>34.700000000000003</c:v>
                </c:pt>
                <c:pt idx="196">
                  <c:v>57.5</c:v>
                </c:pt>
                <c:pt idx="197">
                  <c:v>43.3</c:v>
                </c:pt>
                <c:pt idx="198">
                  <c:v>39.4</c:v>
                </c:pt>
                <c:pt idx="199">
                  <c:v>66.5</c:v>
                </c:pt>
                <c:pt idx="200">
                  <c:v>26.7</c:v>
                </c:pt>
                <c:pt idx="201">
                  <c:v>38.200000000000003</c:v>
                </c:pt>
                <c:pt idx="202">
                  <c:v>30.7</c:v>
                </c:pt>
                <c:pt idx="203">
                  <c:v>71.7</c:v>
                </c:pt>
                <c:pt idx="204">
                  <c:v>27.7</c:v>
                </c:pt>
                <c:pt idx="205">
                  <c:v>22.2</c:v>
                </c:pt>
                <c:pt idx="206">
                  <c:v>31.4</c:v>
                </c:pt>
                <c:pt idx="207">
                  <c:v>78</c:v>
                </c:pt>
                <c:pt idx="208">
                  <c:v>26.8</c:v>
                </c:pt>
                <c:pt idx="209">
                  <c:v>44.7</c:v>
                </c:pt>
                <c:pt idx="210">
                  <c:v>39.4</c:v>
                </c:pt>
                <c:pt idx="211">
                  <c:v>64.5</c:v>
                </c:pt>
                <c:pt idx="212">
                  <c:v>18.399999999999999</c:v>
                </c:pt>
                <c:pt idx="213">
                  <c:v>63.3</c:v>
                </c:pt>
                <c:pt idx="214">
                  <c:v>45</c:v>
                </c:pt>
                <c:pt idx="215">
                  <c:v>36.4</c:v>
                </c:pt>
                <c:pt idx="216">
                  <c:v>55.1</c:v>
                </c:pt>
                <c:pt idx="217">
                  <c:v>51.3</c:v>
                </c:pt>
                <c:pt idx="218">
                  <c:v>49.1</c:v>
                </c:pt>
                <c:pt idx="219">
                  <c:v>38.200000000000003</c:v>
                </c:pt>
                <c:pt idx="220">
                  <c:v>46.3</c:v>
                </c:pt>
                <c:pt idx="221">
                  <c:v>14.5</c:v>
                </c:pt>
                <c:pt idx="222">
                  <c:v>19.399999999999999</c:v>
                </c:pt>
                <c:pt idx="223">
                  <c:v>57.6</c:v>
                </c:pt>
                <c:pt idx="224">
                  <c:v>7.7</c:v>
                </c:pt>
                <c:pt idx="225">
                  <c:v>44.8</c:v>
                </c:pt>
                <c:pt idx="226">
                  <c:v>63.6</c:v>
                </c:pt>
                <c:pt idx="227">
                  <c:v>43.4</c:v>
                </c:pt>
                <c:pt idx="228">
                  <c:v>27.4</c:v>
                </c:pt>
                <c:pt idx="229">
                  <c:v>52.6</c:v>
                </c:pt>
                <c:pt idx="230">
                  <c:v>43.5</c:v>
                </c:pt>
                <c:pt idx="231">
                  <c:v>41.7</c:v>
                </c:pt>
                <c:pt idx="232">
                  <c:v>68.900000000000006</c:v>
                </c:pt>
                <c:pt idx="233">
                  <c:v>34.700000000000003</c:v>
                </c:pt>
                <c:pt idx="234">
                  <c:v>24.9</c:v>
                </c:pt>
                <c:pt idx="235">
                  <c:v>39.1</c:v>
                </c:pt>
                <c:pt idx="236">
                  <c:v>52.8</c:v>
                </c:pt>
                <c:pt idx="237">
                  <c:v>64.400000000000006</c:v>
                </c:pt>
                <c:pt idx="238">
                  <c:v>25.6</c:v>
                </c:pt>
                <c:pt idx="239">
                  <c:v>65.099999999999994</c:v>
                </c:pt>
                <c:pt idx="240">
                  <c:v>52.8</c:v>
                </c:pt>
                <c:pt idx="241">
                  <c:v>49.3</c:v>
                </c:pt>
                <c:pt idx="242">
                  <c:v>26.5</c:v>
                </c:pt>
                <c:pt idx="243">
                  <c:v>31.8</c:v>
                </c:pt>
                <c:pt idx="244">
                  <c:v>79.900000000000006</c:v>
                </c:pt>
                <c:pt idx="245">
                  <c:v>58.2</c:v>
                </c:pt>
                <c:pt idx="246">
                  <c:v>51.5</c:v>
                </c:pt>
                <c:pt idx="247">
                  <c:v>59.7</c:v>
                </c:pt>
                <c:pt idx="248">
                  <c:v>45.2</c:v>
                </c:pt>
                <c:pt idx="249">
                  <c:v>49.5</c:v>
                </c:pt>
                <c:pt idx="250">
                  <c:v>20</c:v>
                </c:pt>
                <c:pt idx="251">
                  <c:v>69</c:v>
                </c:pt>
                <c:pt idx="252">
                  <c:v>38.800000000000004</c:v>
                </c:pt>
                <c:pt idx="253">
                  <c:v>40.4</c:v>
                </c:pt>
                <c:pt idx="254">
                  <c:v>69.3</c:v>
                </c:pt>
                <c:pt idx="255">
                  <c:v>63.1</c:v>
                </c:pt>
                <c:pt idx="256">
                  <c:v>37.9</c:v>
                </c:pt>
                <c:pt idx="257">
                  <c:v>27.5</c:v>
                </c:pt>
                <c:pt idx="258">
                  <c:v>67.099999999999994</c:v>
                </c:pt>
                <c:pt idx="259">
                  <c:v>47.2</c:v>
                </c:pt>
                <c:pt idx="260">
                  <c:v>35.5</c:v>
                </c:pt>
                <c:pt idx="261">
                  <c:v>31.7</c:v>
                </c:pt>
                <c:pt idx="262">
                  <c:v>56.6</c:v>
                </c:pt>
                <c:pt idx="263">
                  <c:v>50.8</c:v>
                </c:pt>
                <c:pt idx="264">
                  <c:v>46.2</c:v>
                </c:pt>
                <c:pt idx="265">
                  <c:v>68.5</c:v>
                </c:pt>
                <c:pt idx="266">
                  <c:v>12.7</c:v>
                </c:pt>
                <c:pt idx="267">
                  <c:v>27.8</c:v>
                </c:pt>
                <c:pt idx="268">
                  <c:v>59.1</c:v>
                </c:pt>
                <c:pt idx="269">
                  <c:v>84.9</c:v>
                </c:pt>
                <c:pt idx="270">
                  <c:v>56.1</c:v>
                </c:pt>
                <c:pt idx="271">
                  <c:v>60.1</c:v>
                </c:pt>
                <c:pt idx="272">
                  <c:v>46.4</c:v>
                </c:pt>
                <c:pt idx="273">
                  <c:v>40.700000000000003</c:v>
                </c:pt>
                <c:pt idx="274">
                  <c:v>20.9</c:v>
                </c:pt>
                <c:pt idx="275">
                  <c:v>38.200000000000003</c:v>
                </c:pt>
                <c:pt idx="276">
                  <c:v>57.9</c:v>
                </c:pt>
                <c:pt idx="277">
                  <c:v>14</c:v>
                </c:pt>
                <c:pt idx="278">
                  <c:v>20.8</c:v>
                </c:pt>
                <c:pt idx="279">
                  <c:v>54.6</c:v>
                </c:pt>
                <c:pt idx="280">
                  <c:v>24.5</c:v>
                </c:pt>
                <c:pt idx="281">
                  <c:v>38.1</c:v>
                </c:pt>
                <c:pt idx="282">
                  <c:v>65.7</c:v>
                </c:pt>
                <c:pt idx="283">
                  <c:v>89.4</c:v>
                </c:pt>
                <c:pt idx="284">
                  <c:v>33.4</c:v>
                </c:pt>
                <c:pt idx="285">
                  <c:v>47.8</c:v>
                </c:pt>
                <c:pt idx="286">
                  <c:v>14.1</c:v>
                </c:pt>
                <c:pt idx="287">
                  <c:v>28.7</c:v>
                </c:pt>
                <c:pt idx="288">
                  <c:v>41.5</c:v>
                </c:pt>
                <c:pt idx="289">
                  <c:v>50.6</c:v>
                </c:pt>
                <c:pt idx="290">
                  <c:v>51</c:v>
                </c:pt>
                <c:pt idx="291">
                  <c:v>52.8</c:v>
                </c:pt>
                <c:pt idx="292">
                  <c:v>82.5</c:v>
                </c:pt>
                <c:pt idx="293">
                  <c:v>32.200000000000003</c:v>
                </c:pt>
                <c:pt idx="294">
                  <c:v>39.9</c:v>
                </c:pt>
                <c:pt idx="295">
                  <c:v>45.5</c:v>
                </c:pt>
                <c:pt idx="296">
                  <c:v>48.4</c:v>
                </c:pt>
                <c:pt idx="297">
                  <c:v>11.9</c:v>
                </c:pt>
                <c:pt idx="298">
                  <c:v>45.6</c:v>
                </c:pt>
                <c:pt idx="299">
                  <c:v>41.9</c:v>
                </c:pt>
                <c:pt idx="300">
                  <c:v>49.5</c:v>
                </c:pt>
                <c:pt idx="301">
                  <c:v>28.9</c:v>
                </c:pt>
                <c:pt idx="302">
                  <c:v>67</c:v>
                </c:pt>
                <c:pt idx="303">
                  <c:v>45.8</c:v>
                </c:pt>
                <c:pt idx="304">
                  <c:v>35.1</c:v>
                </c:pt>
                <c:pt idx="305">
                  <c:v>60.1</c:v>
                </c:pt>
                <c:pt idx="306">
                  <c:v>39.700000000000003</c:v>
                </c:pt>
                <c:pt idx="307">
                  <c:v>34.9</c:v>
                </c:pt>
                <c:pt idx="308">
                  <c:v>59.3</c:v>
                </c:pt>
                <c:pt idx="309">
                  <c:v>84.6</c:v>
                </c:pt>
                <c:pt idx="310">
                  <c:v>69.599999999999994</c:v>
                </c:pt>
                <c:pt idx="311">
                  <c:v>45.8</c:v>
                </c:pt>
                <c:pt idx="312">
                  <c:v>33.4</c:v>
                </c:pt>
                <c:pt idx="313">
                  <c:v>59.5</c:v>
                </c:pt>
                <c:pt idx="314">
                  <c:v>32.200000000000003</c:v>
                </c:pt>
                <c:pt idx="315">
                  <c:v>31.7</c:v>
                </c:pt>
                <c:pt idx="316">
                  <c:v>39.700000000000003</c:v>
                </c:pt>
                <c:pt idx="317">
                  <c:v>60.8</c:v>
                </c:pt>
                <c:pt idx="318">
                  <c:v>60.8</c:v>
                </c:pt>
                <c:pt idx="319">
                  <c:v>39.4</c:v>
                </c:pt>
                <c:pt idx="320">
                  <c:v>45.2</c:v>
                </c:pt>
                <c:pt idx="321">
                  <c:v>31.8</c:v>
                </c:pt>
                <c:pt idx="322">
                  <c:v>29.5</c:v>
                </c:pt>
                <c:pt idx="323">
                  <c:v>42.5</c:v>
                </c:pt>
                <c:pt idx="324">
                  <c:v>38.4</c:v>
                </c:pt>
                <c:pt idx="325">
                  <c:v>20.399999999999999</c:v>
                </c:pt>
                <c:pt idx="326">
                  <c:v>38.800000000000004</c:v>
                </c:pt>
                <c:pt idx="327">
                  <c:v>42.9</c:v>
                </c:pt>
                <c:pt idx="328">
                  <c:v>63</c:v>
                </c:pt>
                <c:pt idx="329">
                  <c:v>35.800000000000004</c:v>
                </c:pt>
                <c:pt idx="330">
                  <c:v>30.6</c:v>
                </c:pt>
                <c:pt idx="331">
                  <c:v>63.5</c:v>
                </c:pt>
                <c:pt idx="332">
                  <c:v>20.6</c:v>
                </c:pt>
                <c:pt idx="333">
                  <c:v>47.9</c:v>
                </c:pt>
                <c:pt idx="334">
                  <c:v>68.900000000000006</c:v>
                </c:pt>
                <c:pt idx="335">
                  <c:v>80.3</c:v>
                </c:pt>
                <c:pt idx="336">
                  <c:v>58.3</c:v>
                </c:pt>
                <c:pt idx="337">
                  <c:v>40.4</c:v>
                </c:pt>
                <c:pt idx="338">
                  <c:v>54.7</c:v>
                </c:pt>
                <c:pt idx="339">
                  <c:v>74.900000000000006</c:v>
                </c:pt>
                <c:pt idx="340">
                  <c:v>43.8</c:v>
                </c:pt>
                <c:pt idx="341">
                  <c:v>60.5</c:v>
                </c:pt>
                <c:pt idx="342">
                  <c:v>69.099999999999994</c:v>
                </c:pt>
                <c:pt idx="343">
                  <c:v>37.300000000000004</c:v>
                </c:pt>
                <c:pt idx="344">
                  <c:v>42.7</c:v>
                </c:pt>
                <c:pt idx="345">
                  <c:v>38.4</c:v>
                </c:pt>
                <c:pt idx="346">
                  <c:v>70</c:v>
                </c:pt>
                <c:pt idx="347">
                  <c:v>34.200000000000003</c:v>
                </c:pt>
                <c:pt idx="348">
                  <c:v>67.900000000000006</c:v>
                </c:pt>
                <c:pt idx="349">
                  <c:v>48.6</c:v>
                </c:pt>
                <c:pt idx="350">
                  <c:v>23.4</c:v>
                </c:pt>
                <c:pt idx="351">
                  <c:v>25</c:v>
                </c:pt>
                <c:pt idx="352">
                  <c:v>58.9</c:v>
                </c:pt>
                <c:pt idx="353">
                  <c:v>47.7</c:v>
                </c:pt>
                <c:pt idx="354">
                  <c:v>69.099999999999994</c:v>
                </c:pt>
                <c:pt idx="355">
                  <c:v>58</c:v>
                </c:pt>
                <c:pt idx="356">
                  <c:v>47.6</c:v>
                </c:pt>
                <c:pt idx="357">
                  <c:v>35.800000000000004</c:v>
                </c:pt>
                <c:pt idx="358">
                  <c:v>68.2</c:v>
                </c:pt>
                <c:pt idx="359">
                  <c:v>42.2</c:v>
                </c:pt>
                <c:pt idx="360">
                  <c:v>65</c:v>
                </c:pt>
                <c:pt idx="361">
                  <c:v>34.9</c:v>
                </c:pt>
                <c:pt idx="362">
                  <c:v>20.6</c:v>
                </c:pt>
                <c:pt idx="363">
                  <c:v>38.200000000000003</c:v>
                </c:pt>
                <c:pt idx="364">
                  <c:v>30.4</c:v>
                </c:pt>
                <c:pt idx="365">
                  <c:v>50</c:v>
                </c:pt>
                <c:pt idx="366">
                  <c:v>47.3</c:v>
                </c:pt>
                <c:pt idx="367">
                  <c:v>29.6</c:v>
                </c:pt>
                <c:pt idx="368">
                  <c:v>37</c:v>
                </c:pt>
                <c:pt idx="369">
                  <c:v>52.9</c:v>
                </c:pt>
                <c:pt idx="370">
                  <c:v>73.599999999999994</c:v>
                </c:pt>
                <c:pt idx="371">
                  <c:v>29.2</c:v>
                </c:pt>
                <c:pt idx="372">
                  <c:v>33.9</c:v>
                </c:pt>
                <c:pt idx="373">
                  <c:v>47.3</c:v>
                </c:pt>
                <c:pt idx="374">
                  <c:v>30.9</c:v>
                </c:pt>
                <c:pt idx="375">
                  <c:v>34.1</c:v>
                </c:pt>
                <c:pt idx="376">
                  <c:v>57.2</c:v>
                </c:pt>
                <c:pt idx="377">
                  <c:v>44.7</c:v>
                </c:pt>
                <c:pt idx="378">
                  <c:v>45.1</c:v>
                </c:pt>
                <c:pt idx="379">
                  <c:v>27.2</c:v>
                </c:pt>
                <c:pt idx="380">
                  <c:v>50.1</c:v>
                </c:pt>
                <c:pt idx="381">
                  <c:v>61.8</c:v>
                </c:pt>
                <c:pt idx="382">
                  <c:v>78.8</c:v>
                </c:pt>
                <c:pt idx="383">
                  <c:v>29.1</c:v>
                </c:pt>
                <c:pt idx="384">
                  <c:v>59.4</c:v>
                </c:pt>
                <c:pt idx="385">
                  <c:v>48.7</c:v>
                </c:pt>
                <c:pt idx="386">
                  <c:v>63</c:v>
                </c:pt>
                <c:pt idx="387">
                  <c:v>21.7</c:v>
                </c:pt>
                <c:pt idx="388">
                  <c:v>54</c:v>
                </c:pt>
                <c:pt idx="389">
                  <c:v>61.4</c:v>
                </c:pt>
                <c:pt idx="390">
                  <c:v>80.7</c:v>
                </c:pt>
                <c:pt idx="391">
                  <c:v>40.800000000000004</c:v>
                </c:pt>
                <c:pt idx="392">
                  <c:v>73.3</c:v>
                </c:pt>
                <c:pt idx="393">
                  <c:v>65.900000000000006</c:v>
                </c:pt>
                <c:pt idx="394">
                  <c:v>51.6</c:v>
                </c:pt>
                <c:pt idx="395">
                  <c:v>60.6</c:v>
                </c:pt>
                <c:pt idx="396">
                  <c:v>25.9</c:v>
                </c:pt>
                <c:pt idx="397">
                  <c:v>47.3</c:v>
                </c:pt>
                <c:pt idx="398">
                  <c:v>71.400000000000006</c:v>
                </c:pt>
                <c:pt idx="399">
                  <c:v>67</c:v>
                </c:pt>
                <c:pt idx="400">
                  <c:v>35</c:v>
                </c:pt>
                <c:pt idx="401">
                  <c:v>44.4</c:v>
                </c:pt>
                <c:pt idx="402">
                  <c:v>39.800000000000004</c:v>
                </c:pt>
                <c:pt idx="403">
                  <c:v>30.3</c:v>
                </c:pt>
                <c:pt idx="404">
                  <c:v>54.2</c:v>
                </c:pt>
                <c:pt idx="405">
                  <c:v>58.3</c:v>
                </c:pt>
                <c:pt idx="406">
                  <c:v>42.8</c:v>
                </c:pt>
                <c:pt idx="407">
                  <c:v>36.700000000000003</c:v>
                </c:pt>
                <c:pt idx="408">
                  <c:v>23.9</c:v>
                </c:pt>
                <c:pt idx="409">
                  <c:v>66.3</c:v>
                </c:pt>
                <c:pt idx="410">
                  <c:v>43.8</c:v>
                </c:pt>
                <c:pt idx="411">
                  <c:v>36.5</c:v>
                </c:pt>
                <c:pt idx="412">
                  <c:v>60.3</c:v>
                </c:pt>
                <c:pt idx="413">
                  <c:v>51.8</c:v>
                </c:pt>
                <c:pt idx="414">
                  <c:v>44.8</c:v>
                </c:pt>
                <c:pt idx="415">
                  <c:v>60.5</c:v>
                </c:pt>
                <c:pt idx="416">
                  <c:v>36.200000000000003</c:v>
                </c:pt>
                <c:pt idx="417">
                  <c:v>30.8</c:v>
                </c:pt>
                <c:pt idx="418">
                  <c:v>36.9</c:v>
                </c:pt>
                <c:pt idx="419">
                  <c:v>42.5</c:v>
                </c:pt>
                <c:pt idx="420">
                  <c:v>37.200000000000003</c:v>
                </c:pt>
                <c:pt idx="421">
                  <c:v>45.9</c:v>
                </c:pt>
                <c:pt idx="422">
                  <c:v>43.6</c:v>
                </c:pt>
                <c:pt idx="423">
                  <c:v>42.2</c:v>
                </c:pt>
                <c:pt idx="424">
                  <c:v>46.4</c:v>
                </c:pt>
                <c:pt idx="425">
                  <c:v>30.6</c:v>
                </c:pt>
                <c:pt idx="426">
                  <c:v>36.5</c:v>
                </c:pt>
                <c:pt idx="427">
                  <c:v>55.8</c:v>
                </c:pt>
                <c:pt idx="428">
                  <c:v>38.1</c:v>
                </c:pt>
                <c:pt idx="429">
                  <c:v>56.8</c:v>
                </c:pt>
                <c:pt idx="430">
                  <c:v>82.6</c:v>
                </c:pt>
                <c:pt idx="431">
                  <c:v>43.3</c:v>
                </c:pt>
                <c:pt idx="432">
                  <c:v>30.5</c:v>
                </c:pt>
                <c:pt idx="433">
                  <c:v>36.6</c:v>
                </c:pt>
                <c:pt idx="434">
                  <c:v>48.3</c:v>
                </c:pt>
                <c:pt idx="435">
                  <c:v>48.2</c:v>
                </c:pt>
                <c:pt idx="436">
                  <c:v>67.099999999999994</c:v>
                </c:pt>
                <c:pt idx="437">
                  <c:v>43.7</c:v>
                </c:pt>
                <c:pt idx="438">
                  <c:v>45.8</c:v>
                </c:pt>
                <c:pt idx="439">
                  <c:v>60.2</c:v>
                </c:pt>
                <c:pt idx="440">
                  <c:v>47.5</c:v>
                </c:pt>
                <c:pt idx="441">
                  <c:v>46.4</c:v>
                </c:pt>
                <c:pt idx="442">
                  <c:v>34.200000000000003</c:v>
                </c:pt>
                <c:pt idx="443">
                  <c:v>44.5</c:v>
                </c:pt>
                <c:pt idx="444">
                  <c:v>45.5</c:v>
                </c:pt>
                <c:pt idx="445">
                  <c:v>44.7</c:v>
                </c:pt>
                <c:pt idx="446">
                  <c:v>43.9</c:v>
                </c:pt>
                <c:pt idx="447">
                  <c:v>32.200000000000003</c:v>
                </c:pt>
                <c:pt idx="448">
                  <c:v>39.200000000000003</c:v>
                </c:pt>
                <c:pt idx="449">
                  <c:v>43.9</c:v>
                </c:pt>
                <c:pt idx="450">
                  <c:v>39.700000000000003</c:v>
                </c:pt>
                <c:pt idx="451">
                  <c:v>63.2</c:v>
                </c:pt>
                <c:pt idx="452">
                  <c:v>49.6</c:v>
                </c:pt>
                <c:pt idx="453">
                  <c:v>58.4</c:v>
                </c:pt>
                <c:pt idx="454">
                  <c:v>49.8</c:v>
                </c:pt>
                <c:pt idx="455">
                  <c:v>90.2</c:v>
                </c:pt>
                <c:pt idx="456">
                  <c:v>41.7</c:v>
                </c:pt>
                <c:pt idx="457">
                  <c:v>63.2</c:v>
                </c:pt>
                <c:pt idx="458">
                  <c:v>35</c:v>
                </c:pt>
                <c:pt idx="459">
                  <c:v>40.800000000000004</c:v>
                </c:pt>
                <c:pt idx="460">
                  <c:v>45.2</c:v>
                </c:pt>
                <c:pt idx="461">
                  <c:v>73.3</c:v>
                </c:pt>
                <c:pt idx="462">
                  <c:v>77.099999999999994</c:v>
                </c:pt>
                <c:pt idx="463">
                  <c:v>33.700000000000003</c:v>
                </c:pt>
                <c:pt idx="464">
                  <c:v>81.7</c:v>
                </c:pt>
                <c:pt idx="465">
                  <c:v>80.7</c:v>
                </c:pt>
                <c:pt idx="466">
                  <c:v>79.7</c:v>
                </c:pt>
                <c:pt idx="467">
                  <c:v>54.1</c:v>
                </c:pt>
                <c:pt idx="468">
                  <c:v>17.399999999999999</c:v>
                </c:pt>
                <c:pt idx="469">
                  <c:v>47.8</c:v>
                </c:pt>
                <c:pt idx="470">
                  <c:v>51.6</c:v>
                </c:pt>
                <c:pt idx="471">
                  <c:v>67</c:v>
                </c:pt>
                <c:pt idx="472">
                  <c:v>55.8</c:v>
                </c:pt>
                <c:pt idx="473">
                  <c:v>25.7</c:v>
                </c:pt>
                <c:pt idx="474">
                  <c:v>54.1</c:v>
                </c:pt>
                <c:pt idx="475">
                  <c:v>89.2</c:v>
                </c:pt>
                <c:pt idx="476">
                  <c:v>36.200000000000003</c:v>
                </c:pt>
                <c:pt idx="477">
                  <c:v>46.4</c:v>
                </c:pt>
                <c:pt idx="478">
                  <c:v>80.2</c:v>
                </c:pt>
                <c:pt idx="479">
                  <c:v>76.8</c:v>
                </c:pt>
                <c:pt idx="480">
                  <c:v>32</c:v>
                </c:pt>
                <c:pt idx="481">
                  <c:v>32.6</c:v>
                </c:pt>
                <c:pt idx="482">
                  <c:v>11.2</c:v>
                </c:pt>
                <c:pt idx="483">
                  <c:v>54.4</c:v>
                </c:pt>
                <c:pt idx="484">
                  <c:v>41.7</c:v>
                </c:pt>
                <c:pt idx="485">
                  <c:v>31.7</c:v>
                </c:pt>
                <c:pt idx="486">
                  <c:v>79.8</c:v>
                </c:pt>
                <c:pt idx="487">
                  <c:v>84.4</c:v>
                </c:pt>
                <c:pt idx="488">
                  <c:v>65</c:v>
                </c:pt>
                <c:pt idx="489">
                  <c:v>49.3</c:v>
                </c:pt>
                <c:pt idx="490">
                  <c:v>43.7</c:v>
                </c:pt>
                <c:pt idx="491">
                  <c:v>36.200000000000003</c:v>
                </c:pt>
                <c:pt idx="492">
                  <c:v>23.1</c:v>
                </c:pt>
                <c:pt idx="493">
                  <c:v>49.5</c:v>
                </c:pt>
              </c:numCache>
            </c:numRef>
          </c:xVal>
          <c:yVal>
            <c:numRef>
              <c:f>Public!$B$2:$B$495</c:f>
              <c:numCache>
                <c:formatCode>General</c:formatCode>
                <c:ptCount val="494"/>
                <c:pt idx="0">
                  <c:v>3054</c:v>
                </c:pt>
                <c:pt idx="1">
                  <c:v>3330</c:v>
                </c:pt>
                <c:pt idx="2">
                  <c:v>8325</c:v>
                </c:pt>
                <c:pt idx="3">
                  <c:v>7706</c:v>
                </c:pt>
                <c:pt idx="4">
                  <c:v>12016</c:v>
                </c:pt>
                <c:pt idx="5">
                  <c:v>9584</c:v>
                </c:pt>
                <c:pt idx="6">
                  <c:v>3514</c:v>
                </c:pt>
                <c:pt idx="7">
                  <c:v>16224</c:v>
                </c:pt>
                <c:pt idx="8">
                  <c:v>14069</c:v>
                </c:pt>
                <c:pt idx="9">
                  <c:v>10721</c:v>
                </c:pt>
                <c:pt idx="10">
                  <c:v>8903</c:v>
                </c:pt>
                <c:pt idx="11">
                  <c:v>6025</c:v>
                </c:pt>
                <c:pt idx="12">
                  <c:v>9667</c:v>
                </c:pt>
                <c:pt idx="13">
                  <c:v>10911</c:v>
                </c:pt>
                <c:pt idx="14">
                  <c:v>3939</c:v>
                </c:pt>
                <c:pt idx="15">
                  <c:v>7064</c:v>
                </c:pt>
                <c:pt idx="16">
                  <c:v>7824</c:v>
                </c:pt>
                <c:pt idx="17">
                  <c:v>10937</c:v>
                </c:pt>
                <c:pt idx="18">
                  <c:v>20845</c:v>
                </c:pt>
                <c:pt idx="19">
                  <c:v>9346</c:v>
                </c:pt>
                <c:pt idx="20">
                  <c:v>13908</c:v>
                </c:pt>
                <c:pt idx="21">
                  <c:v>8584</c:v>
                </c:pt>
                <c:pt idx="22">
                  <c:v>5710</c:v>
                </c:pt>
                <c:pt idx="23">
                  <c:v>7856</c:v>
                </c:pt>
                <c:pt idx="24">
                  <c:v>6471</c:v>
                </c:pt>
                <c:pt idx="25">
                  <c:v>11125</c:v>
                </c:pt>
                <c:pt idx="26">
                  <c:v>5663</c:v>
                </c:pt>
                <c:pt idx="27">
                  <c:v>11148</c:v>
                </c:pt>
                <c:pt idx="28">
                  <c:v>12495</c:v>
                </c:pt>
                <c:pt idx="29">
                  <c:v>8118</c:v>
                </c:pt>
                <c:pt idx="30">
                  <c:v>5620</c:v>
                </c:pt>
                <c:pt idx="31">
                  <c:v>11300</c:v>
                </c:pt>
                <c:pt idx="32">
                  <c:v>6307</c:v>
                </c:pt>
                <c:pt idx="33">
                  <c:v>9851</c:v>
                </c:pt>
                <c:pt idx="34">
                  <c:v>9520</c:v>
                </c:pt>
                <c:pt idx="35">
                  <c:v>7386</c:v>
                </c:pt>
                <c:pt idx="36">
                  <c:v>8944</c:v>
                </c:pt>
                <c:pt idx="37">
                  <c:v>8625</c:v>
                </c:pt>
                <c:pt idx="38">
                  <c:v>12525</c:v>
                </c:pt>
                <c:pt idx="39">
                  <c:v>14335</c:v>
                </c:pt>
                <c:pt idx="40">
                  <c:v>8478</c:v>
                </c:pt>
                <c:pt idx="41">
                  <c:v>6124</c:v>
                </c:pt>
                <c:pt idx="42">
                  <c:v>10143</c:v>
                </c:pt>
                <c:pt idx="43">
                  <c:v>10381</c:v>
                </c:pt>
                <c:pt idx="44">
                  <c:v>10925</c:v>
                </c:pt>
                <c:pt idx="45">
                  <c:v>1664</c:v>
                </c:pt>
                <c:pt idx="46">
                  <c:v>14649</c:v>
                </c:pt>
                <c:pt idx="47">
                  <c:v>9685</c:v>
                </c:pt>
                <c:pt idx="48">
                  <c:v>4086</c:v>
                </c:pt>
                <c:pt idx="49">
                  <c:v>3139</c:v>
                </c:pt>
                <c:pt idx="50">
                  <c:v>5868</c:v>
                </c:pt>
                <c:pt idx="51">
                  <c:v>7122</c:v>
                </c:pt>
                <c:pt idx="52">
                  <c:v>6418</c:v>
                </c:pt>
                <c:pt idx="53">
                  <c:v>10991</c:v>
                </c:pt>
                <c:pt idx="54">
                  <c:v>8444</c:v>
                </c:pt>
                <c:pt idx="55">
                  <c:v>5925</c:v>
                </c:pt>
                <c:pt idx="56">
                  <c:v>9870</c:v>
                </c:pt>
                <c:pt idx="57">
                  <c:v>10361</c:v>
                </c:pt>
                <c:pt idx="58">
                  <c:v>5982</c:v>
                </c:pt>
                <c:pt idx="59">
                  <c:v>6458</c:v>
                </c:pt>
                <c:pt idx="60">
                  <c:v>1385</c:v>
                </c:pt>
                <c:pt idx="61">
                  <c:v>2553</c:v>
                </c:pt>
                <c:pt idx="62">
                  <c:v>7336</c:v>
                </c:pt>
                <c:pt idx="63">
                  <c:v>4137</c:v>
                </c:pt>
                <c:pt idx="64">
                  <c:v>6266</c:v>
                </c:pt>
                <c:pt idx="65">
                  <c:v>10179</c:v>
                </c:pt>
                <c:pt idx="66">
                  <c:v>11829</c:v>
                </c:pt>
                <c:pt idx="67">
                  <c:v>4876</c:v>
                </c:pt>
                <c:pt idx="68">
                  <c:v>8300</c:v>
                </c:pt>
                <c:pt idx="69">
                  <c:v>9568</c:v>
                </c:pt>
                <c:pt idx="70">
                  <c:v>11809</c:v>
                </c:pt>
                <c:pt idx="71">
                  <c:v>5018</c:v>
                </c:pt>
                <c:pt idx="72">
                  <c:v>11357</c:v>
                </c:pt>
                <c:pt idx="73">
                  <c:v>11586</c:v>
                </c:pt>
                <c:pt idx="74">
                  <c:v>3904</c:v>
                </c:pt>
                <c:pt idx="75">
                  <c:v>7426</c:v>
                </c:pt>
                <c:pt idx="76">
                  <c:v>6924</c:v>
                </c:pt>
                <c:pt idx="77">
                  <c:v>6989</c:v>
                </c:pt>
                <c:pt idx="78">
                  <c:v>11088</c:v>
                </c:pt>
                <c:pt idx="79">
                  <c:v>11521</c:v>
                </c:pt>
                <c:pt idx="80">
                  <c:v>6769</c:v>
                </c:pt>
                <c:pt idx="81">
                  <c:v>7864</c:v>
                </c:pt>
                <c:pt idx="82">
                  <c:v>8657</c:v>
                </c:pt>
                <c:pt idx="83">
                  <c:v>8710</c:v>
                </c:pt>
                <c:pt idx="84">
                  <c:v>10415</c:v>
                </c:pt>
                <c:pt idx="85">
                  <c:v>11929</c:v>
                </c:pt>
                <c:pt idx="86">
                  <c:v>8461</c:v>
                </c:pt>
                <c:pt idx="87">
                  <c:v>2705</c:v>
                </c:pt>
                <c:pt idx="88">
                  <c:v>10309</c:v>
                </c:pt>
                <c:pt idx="89">
                  <c:v>7288</c:v>
                </c:pt>
                <c:pt idx="90">
                  <c:v>10030</c:v>
                </c:pt>
                <c:pt idx="91">
                  <c:v>7668</c:v>
                </c:pt>
                <c:pt idx="92">
                  <c:v>6025</c:v>
                </c:pt>
                <c:pt idx="93">
                  <c:v>8757</c:v>
                </c:pt>
                <c:pt idx="94">
                  <c:v>4602</c:v>
                </c:pt>
                <c:pt idx="95">
                  <c:v>12875</c:v>
                </c:pt>
                <c:pt idx="96">
                  <c:v>8564</c:v>
                </c:pt>
                <c:pt idx="97">
                  <c:v>7703</c:v>
                </c:pt>
                <c:pt idx="98">
                  <c:v>7949</c:v>
                </c:pt>
                <c:pt idx="99">
                  <c:v>12905</c:v>
                </c:pt>
                <c:pt idx="100">
                  <c:v>8911</c:v>
                </c:pt>
                <c:pt idx="101">
                  <c:v>15121</c:v>
                </c:pt>
                <c:pt idx="102">
                  <c:v>5437</c:v>
                </c:pt>
                <c:pt idx="103">
                  <c:v>7530</c:v>
                </c:pt>
                <c:pt idx="104">
                  <c:v>6196</c:v>
                </c:pt>
                <c:pt idx="105">
                  <c:v>14824</c:v>
                </c:pt>
                <c:pt idx="106">
                  <c:v>7352</c:v>
                </c:pt>
                <c:pt idx="107">
                  <c:v>15151</c:v>
                </c:pt>
                <c:pt idx="108">
                  <c:v>7507</c:v>
                </c:pt>
                <c:pt idx="109">
                  <c:v>7037</c:v>
                </c:pt>
                <c:pt idx="110">
                  <c:v>8641</c:v>
                </c:pt>
                <c:pt idx="111">
                  <c:v>8950</c:v>
                </c:pt>
                <c:pt idx="112">
                  <c:v>9572</c:v>
                </c:pt>
                <c:pt idx="113">
                  <c:v>7456</c:v>
                </c:pt>
                <c:pt idx="114">
                  <c:v>10478</c:v>
                </c:pt>
                <c:pt idx="115">
                  <c:v>6779</c:v>
                </c:pt>
                <c:pt idx="116">
                  <c:v>7040</c:v>
                </c:pt>
                <c:pt idx="117">
                  <c:v>12620</c:v>
                </c:pt>
                <c:pt idx="118">
                  <c:v>4834</c:v>
                </c:pt>
                <c:pt idx="119">
                  <c:v>7340</c:v>
                </c:pt>
                <c:pt idx="120">
                  <c:v>11364</c:v>
                </c:pt>
                <c:pt idx="121">
                  <c:v>6783</c:v>
                </c:pt>
                <c:pt idx="122">
                  <c:v>9409</c:v>
                </c:pt>
                <c:pt idx="123">
                  <c:v>8333</c:v>
                </c:pt>
                <c:pt idx="124">
                  <c:v>6973</c:v>
                </c:pt>
                <c:pt idx="125">
                  <c:v>6445</c:v>
                </c:pt>
                <c:pt idx="126">
                  <c:v>3490</c:v>
                </c:pt>
                <c:pt idx="127">
                  <c:v>7343</c:v>
                </c:pt>
                <c:pt idx="128">
                  <c:v>19059</c:v>
                </c:pt>
                <c:pt idx="129">
                  <c:v>10584</c:v>
                </c:pt>
                <c:pt idx="130">
                  <c:v>8553</c:v>
                </c:pt>
                <c:pt idx="131">
                  <c:v>7174</c:v>
                </c:pt>
                <c:pt idx="132">
                  <c:v>6225</c:v>
                </c:pt>
                <c:pt idx="133">
                  <c:v>10373</c:v>
                </c:pt>
                <c:pt idx="134">
                  <c:v>10652</c:v>
                </c:pt>
                <c:pt idx="135">
                  <c:v>11714</c:v>
                </c:pt>
                <c:pt idx="136">
                  <c:v>3256</c:v>
                </c:pt>
                <c:pt idx="137">
                  <c:v>8412</c:v>
                </c:pt>
                <c:pt idx="138">
                  <c:v>9319</c:v>
                </c:pt>
                <c:pt idx="139">
                  <c:v>7650</c:v>
                </c:pt>
                <c:pt idx="140">
                  <c:v>8690</c:v>
                </c:pt>
                <c:pt idx="141">
                  <c:v>6655</c:v>
                </c:pt>
                <c:pt idx="142">
                  <c:v>3987</c:v>
                </c:pt>
                <c:pt idx="143">
                  <c:v>11230</c:v>
                </c:pt>
                <c:pt idx="144">
                  <c:v>6895</c:v>
                </c:pt>
                <c:pt idx="145">
                  <c:v>7886</c:v>
                </c:pt>
                <c:pt idx="146">
                  <c:v>2939</c:v>
                </c:pt>
                <c:pt idx="147">
                  <c:v>16393</c:v>
                </c:pt>
                <c:pt idx="148">
                  <c:v>6246</c:v>
                </c:pt>
                <c:pt idx="149">
                  <c:v>9323</c:v>
                </c:pt>
                <c:pt idx="150">
                  <c:v>7788</c:v>
                </c:pt>
                <c:pt idx="151">
                  <c:v>10165</c:v>
                </c:pt>
                <c:pt idx="152">
                  <c:v>7312</c:v>
                </c:pt>
                <c:pt idx="153">
                  <c:v>8267</c:v>
                </c:pt>
                <c:pt idx="154">
                  <c:v>11701</c:v>
                </c:pt>
                <c:pt idx="155">
                  <c:v>10606</c:v>
                </c:pt>
                <c:pt idx="156">
                  <c:v>10836</c:v>
                </c:pt>
                <c:pt idx="157">
                  <c:v>9566</c:v>
                </c:pt>
                <c:pt idx="158">
                  <c:v>9337</c:v>
                </c:pt>
                <c:pt idx="159">
                  <c:v>5506</c:v>
                </c:pt>
                <c:pt idx="160">
                  <c:v>7448</c:v>
                </c:pt>
                <c:pt idx="161">
                  <c:v>8531</c:v>
                </c:pt>
                <c:pt idx="162">
                  <c:v>10981</c:v>
                </c:pt>
                <c:pt idx="163">
                  <c:v>9268</c:v>
                </c:pt>
                <c:pt idx="164">
                  <c:v>8731</c:v>
                </c:pt>
                <c:pt idx="165">
                  <c:v>7577</c:v>
                </c:pt>
                <c:pt idx="166">
                  <c:v>10658</c:v>
                </c:pt>
                <c:pt idx="167">
                  <c:v>8063</c:v>
                </c:pt>
                <c:pt idx="168">
                  <c:v>5707</c:v>
                </c:pt>
                <c:pt idx="169">
                  <c:v>6474</c:v>
                </c:pt>
                <c:pt idx="170">
                  <c:v>6763</c:v>
                </c:pt>
                <c:pt idx="171">
                  <c:v>11990</c:v>
                </c:pt>
                <c:pt idx="172">
                  <c:v>14262</c:v>
                </c:pt>
                <c:pt idx="173">
                  <c:v>5566</c:v>
                </c:pt>
                <c:pt idx="174">
                  <c:v>6756</c:v>
                </c:pt>
                <c:pt idx="175">
                  <c:v>9774</c:v>
                </c:pt>
                <c:pt idx="176">
                  <c:v>9762</c:v>
                </c:pt>
                <c:pt idx="177">
                  <c:v>6626</c:v>
                </c:pt>
                <c:pt idx="178">
                  <c:v>8211</c:v>
                </c:pt>
                <c:pt idx="179">
                  <c:v>9384</c:v>
                </c:pt>
                <c:pt idx="180">
                  <c:v>14795</c:v>
                </c:pt>
                <c:pt idx="181">
                  <c:v>6543</c:v>
                </c:pt>
                <c:pt idx="182">
                  <c:v>6415</c:v>
                </c:pt>
                <c:pt idx="183">
                  <c:v>13131</c:v>
                </c:pt>
                <c:pt idx="184">
                  <c:v>11202</c:v>
                </c:pt>
                <c:pt idx="185">
                  <c:v>7254</c:v>
                </c:pt>
                <c:pt idx="186">
                  <c:v>10647</c:v>
                </c:pt>
                <c:pt idx="187">
                  <c:v>7934</c:v>
                </c:pt>
                <c:pt idx="188">
                  <c:v>7092</c:v>
                </c:pt>
                <c:pt idx="189">
                  <c:v>9476</c:v>
                </c:pt>
                <c:pt idx="190">
                  <c:v>6444</c:v>
                </c:pt>
                <c:pt idx="191">
                  <c:v>14538</c:v>
                </c:pt>
                <c:pt idx="192">
                  <c:v>10961</c:v>
                </c:pt>
                <c:pt idx="193">
                  <c:v>7294</c:v>
                </c:pt>
                <c:pt idx="194">
                  <c:v>9454</c:v>
                </c:pt>
                <c:pt idx="195">
                  <c:v>10305</c:v>
                </c:pt>
                <c:pt idx="196">
                  <c:v>5401</c:v>
                </c:pt>
                <c:pt idx="197">
                  <c:v>15027</c:v>
                </c:pt>
                <c:pt idx="198">
                  <c:v>8126</c:v>
                </c:pt>
                <c:pt idx="199">
                  <c:v>9709</c:v>
                </c:pt>
                <c:pt idx="200">
                  <c:v>7940</c:v>
                </c:pt>
                <c:pt idx="201">
                  <c:v>9748</c:v>
                </c:pt>
                <c:pt idx="202">
                  <c:v>5675</c:v>
                </c:pt>
                <c:pt idx="203">
                  <c:v>7756</c:v>
                </c:pt>
                <c:pt idx="204">
                  <c:v>7952</c:v>
                </c:pt>
                <c:pt idx="205">
                  <c:v>15276</c:v>
                </c:pt>
                <c:pt idx="206">
                  <c:v>8580</c:v>
                </c:pt>
                <c:pt idx="207">
                  <c:v>6309</c:v>
                </c:pt>
                <c:pt idx="208">
                  <c:v>6572</c:v>
                </c:pt>
                <c:pt idx="209">
                  <c:v>9727</c:v>
                </c:pt>
                <c:pt idx="210">
                  <c:v>9491</c:v>
                </c:pt>
                <c:pt idx="211">
                  <c:v>5596</c:v>
                </c:pt>
                <c:pt idx="212">
                  <c:v>11396</c:v>
                </c:pt>
                <c:pt idx="213">
                  <c:v>7746</c:v>
                </c:pt>
                <c:pt idx="214">
                  <c:v>8741</c:v>
                </c:pt>
                <c:pt idx="215">
                  <c:v>2753</c:v>
                </c:pt>
                <c:pt idx="216">
                  <c:v>7719</c:v>
                </c:pt>
                <c:pt idx="217">
                  <c:v>8014</c:v>
                </c:pt>
                <c:pt idx="218">
                  <c:v>2238</c:v>
                </c:pt>
                <c:pt idx="219">
                  <c:v>10189</c:v>
                </c:pt>
                <c:pt idx="220">
                  <c:v>7700</c:v>
                </c:pt>
                <c:pt idx="221">
                  <c:v>13112</c:v>
                </c:pt>
                <c:pt idx="222">
                  <c:v>10233</c:v>
                </c:pt>
                <c:pt idx="223">
                  <c:v>10182</c:v>
                </c:pt>
                <c:pt idx="224">
                  <c:v>9448</c:v>
                </c:pt>
                <c:pt idx="225">
                  <c:v>3794</c:v>
                </c:pt>
                <c:pt idx="226">
                  <c:v>7302</c:v>
                </c:pt>
                <c:pt idx="227">
                  <c:v>9376</c:v>
                </c:pt>
                <c:pt idx="228">
                  <c:v>12984</c:v>
                </c:pt>
                <c:pt idx="229">
                  <c:v>11922</c:v>
                </c:pt>
                <c:pt idx="230">
                  <c:v>7340</c:v>
                </c:pt>
                <c:pt idx="231">
                  <c:v>15774</c:v>
                </c:pt>
                <c:pt idx="232">
                  <c:v>7684</c:v>
                </c:pt>
                <c:pt idx="233">
                  <c:v>7557</c:v>
                </c:pt>
                <c:pt idx="234">
                  <c:v>6105</c:v>
                </c:pt>
                <c:pt idx="235">
                  <c:v>13403</c:v>
                </c:pt>
                <c:pt idx="236">
                  <c:v>9181</c:v>
                </c:pt>
                <c:pt idx="237">
                  <c:v>7669</c:v>
                </c:pt>
                <c:pt idx="238">
                  <c:v>14504</c:v>
                </c:pt>
                <c:pt idx="239">
                  <c:v>20244</c:v>
                </c:pt>
                <c:pt idx="240">
                  <c:v>8963</c:v>
                </c:pt>
                <c:pt idx="241">
                  <c:v>3875</c:v>
                </c:pt>
                <c:pt idx="242">
                  <c:v>7830</c:v>
                </c:pt>
                <c:pt idx="243">
                  <c:v>9967</c:v>
                </c:pt>
                <c:pt idx="244">
                  <c:v>9118</c:v>
                </c:pt>
                <c:pt idx="245">
                  <c:v>10322</c:v>
                </c:pt>
                <c:pt idx="246">
                  <c:v>12681</c:v>
                </c:pt>
                <c:pt idx="247">
                  <c:v>10700</c:v>
                </c:pt>
                <c:pt idx="248">
                  <c:v>6365</c:v>
                </c:pt>
                <c:pt idx="249">
                  <c:v>3146</c:v>
                </c:pt>
                <c:pt idx="250">
                  <c:v>5627</c:v>
                </c:pt>
                <c:pt idx="251">
                  <c:v>7068</c:v>
                </c:pt>
                <c:pt idx="252">
                  <c:v>8515</c:v>
                </c:pt>
                <c:pt idx="253">
                  <c:v>8100</c:v>
                </c:pt>
                <c:pt idx="254">
                  <c:v>9576</c:v>
                </c:pt>
                <c:pt idx="255">
                  <c:v>8034</c:v>
                </c:pt>
                <c:pt idx="256">
                  <c:v>11303</c:v>
                </c:pt>
                <c:pt idx="257">
                  <c:v>7077</c:v>
                </c:pt>
                <c:pt idx="258">
                  <c:v>8686</c:v>
                </c:pt>
                <c:pt idx="259">
                  <c:v>11543</c:v>
                </c:pt>
                <c:pt idx="260">
                  <c:v>6254</c:v>
                </c:pt>
                <c:pt idx="261">
                  <c:v>7149</c:v>
                </c:pt>
                <c:pt idx="262">
                  <c:v>7729</c:v>
                </c:pt>
                <c:pt idx="263">
                  <c:v>10581</c:v>
                </c:pt>
                <c:pt idx="264">
                  <c:v>7727</c:v>
                </c:pt>
                <c:pt idx="265">
                  <c:v>8151</c:v>
                </c:pt>
                <c:pt idx="266">
                  <c:v>3855</c:v>
                </c:pt>
                <c:pt idx="267">
                  <c:v>5900</c:v>
                </c:pt>
                <c:pt idx="268">
                  <c:v>9533</c:v>
                </c:pt>
                <c:pt idx="269">
                  <c:v>2366</c:v>
                </c:pt>
                <c:pt idx="270">
                  <c:v>14300</c:v>
                </c:pt>
                <c:pt idx="271">
                  <c:v>13745</c:v>
                </c:pt>
                <c:pt idx="272">
                  <c:v>6084</c:v>
                </c:pt>
                <c:pt idx="273">
                  <c:v>9300</c:v>
                </c:pt>
                <c:pt idx="274">
                  <c:v>4988</c:v>
                </c:pt>
                <c:pt idx="275">
                  <c:v>5730</c:v>
                </c:pt>
                <c:pt idx="276">
                  <c:v>7398</c:v>
                </c:pt>
                <c:pt idx="277">
                  <c:v>7241</c:v>
                </c:pt>
                <c:pt idx="278">
                  <c:v>8861</c:v>
                </c:pt>
                <c:pt idx="279">
                  <c:v>7568</c:v>
                </c:pt>
                <c:pt idx="280">
                  <c:v>3115</c:v>
                </c:pt>
                <c:pt idx="281">
                  <c:v>8949</c:v>
                </c:pt>
                <c:pt idx="282">
                  <c:v>7072</c:v>
                </c:pt>
                <c:pt idx="283">
                  <c:v>6144</c:v>
                </c:pt>
                <c:pt idx="284">
                  <c:v>6078</c:v>
                </c:pt>
                <c:pt idx="285">
                  <c:v>8732</c:v>
                </c:pt>
                <c:pt idx="286">
                  <c:v>8820</c:v>
                </c:pt>
                <c:pt idx="287">
                  <c:v>7448</c:v>
                </c:pt>
                <c:pt idx="288">
                  <c:v>6275</c:v>
                </c:pt>
                <c:pt idx="289">
                  <c:v>7278</c:v>
                </c:pt>
                <c:pt idx="290">
                  <c:v>8581</c:v>
                </c:pt>
                <c:pt idx="291">
                  <c:v>5572</c:v>
                </c:pt>
                <c:pt idx="292">
                  <c:v>3188</c:v>
                </c:pt>
                <c:pt idx="293">
                  <c:v>9732</c:v>
                </c:pt>
                <c:pt idx="294">
                  <c:v>6101</c:v>
                </c:pt>
                <c:pt idx="295">
                  <c:v>7747</c:v>
                </c:pt>
                <c:pt idx="296">
                  <c:v>4843</c:v>
                </c:pt>
                <c:pt idx="297">
                  <c:v>9132</c:v>
                </c:pt>
                <c:pt idx="298">
                  <c:v>5591</c:v>
                </c:pt>
                <c:pt idx="299">
                  <c:v>6759</c:v>
                </c:pt>
                <c:pt idx="300">
                  <c:v>9454</c:v>
                </c:pt>
                <c:pt idx="301">
                  <c:v>11096</c:v>
                </c:pt>
                <c:pt idx="302">
                  <c:v>10119</c:v>
                </c:pt>
                <c:pt idx="303">
                  <c:v>2865</c:v>
                </c:pt>
                <c:pt idx="304">
                  <c:v>7074</c:v>
                </c:pt>
                <c:pt idx="305">
                  <c:v>9934</c:v>
                </c:pt>
                <c:pt idx="306">
                  <c:v>6588</c:v>
                </c:pt>
                <c:pt idx="307">
                  <c:v>4739</c:v>
                </c:pt>
                <c:pt idx="308">
                  <c:v>15204</c:v>
                </c:pt>
                <c:pt idx="309">
                  <c:v>14460</c:v>
                </c:pt>
                <c:pt idx="310">
                  <c:v>5285</c:v>
                </c:pt>
                <c:pt idx="311">
                  <c:v>9634</c:v>
                </c:pt>
                <c:pt idx="312">
                  <c:v>10232</c:v>
                </c:pt>
                <c:pt idx="313">
                  <c:v>7540</c:v>
                </c:pt>
                <c:pt idx="314">
                  <c:v>8369</c:v>
                </c:pt>
                <c:pt idx="315">
                  <c:v>5292</c:v>
                </c:pt>
                <c:pt idx="316">
                  <c:v>7636</c:v>
                </c:pt>
                <c:pt idx="317">
                  <c:v>12826</c:v>
                </c:pt>
                <c:pt idx="318">
                  <c:v>9945</c:v>
                </c:pt>
                <c:pt idx="319">
                  <c:v>5991</c:v>
                </c:pt>
                <c:pt idx="320">
                  <c:v>11542</c:v>
                </c:pt>
                <c:pt idx="321">
                  <c:v>8442</c:v>
                </c:pt>
                <c:pt idx="322">
                  <c:v>17835</c:v>
                </c:pt>
                <c:pt idx="323">
                  <c:v>8154</c:v>
                </c:pt>
                <c:pt idx="324">
                  <c:v>3512</c:v>
                </c:pt>
                <c:pt idx="325">
                  <c:v>11957</c:v>
                </c:pt>
                <c:pt idx="326">
                  <c:v>12080</c:v>
                </c:pt>
                <c:pt idx="327">
                  <c:v>8780</c:v>
                </c:pt>
                <c:pt idx="328">
                  <c:v>11071</c:v>
                </c:pt>
                <c:pt idx="329">
                  <c:v>11789</c:v>
                </c:pt>
                <c:pt idx="330">
                  <c:v>8408</c:v>
                </c:pt>
                <c:pt idx="331">
                  <c:v>4870</c:v>
                </c:pt>
                <c:pt idx="332">
                  <c:v>7453</c:v>
                </c:pt>
                <c:pt idx="333">
                  <c:v>8711</c:v>
                </c:pt>
                <c:pt idx="334">
                  <c:v>11619</c:v>
                </c:pt>
                <c:pt idx="335">
                  <c:v>7771</c:v>
                </c:pt>
                <c:pt idx="336">
                  <c:v>7904</c:v>
                </c:pt>
                <c:pt idx="337">
                  <c:v>8037</c:v>
                </c:pt>
                <c:pt idx="338">
                  <c:v>14821</c:v>
                </c:pt>
                <c:pt idx="339">
                  <c:v>8305</c:v>
                </c:pt>
                <c:pt idx="340">
                  <c:v>9477</c:v>
                </c:pt>
                <c:pt idx="341">
                  <c:v>9199</c:v>
                </c:pt>
                <c:pt idx="342">
                  <c:v>15578</c:v>
                </c:pt>
                <c:pt idx="343">
                  <c:v>6033</c:v>
                </c:pt>
                <c:pt idx="344">
                  <c:v>8578</c:v>
                </c:pt>
                <c:pt idx="345">
                  <c:v>4680</c:v>
                </c:pt>
                <c:pt idx="346">
                  <c:v>7118</c:v>
                </c:pt>
                <c:pt idx="347">
                  <c:v>3711</c:v>
                </c:pt>
                <c:pt idx="348">
                  <c:v>11254</c:v>
                </c:pt>
                <c:pt idx="349">
                  <c:v>3710</c:v>
                </c:pt>
                <c:pt idx="350">
                  <c:v>11408</c:v>
                </c:pt>
                <c:pt idx="351">
                  <c:v>9423</c:v>
                </c:pt>
                <c:pt idx="352">
                  <c:v>3079</c:v>
                </c:pt>
                <c:pt idx="353">
                  <c:v>11738</c:v>
                </c:pt>
                <c:pt idx="354">
                  <c:v>7941</c:v>
                </c:pt>
                <c:pt idx="355">
                  <c:v>6965</c:v>
                </c:pt>
                <c:pt idx="356">
                  <c:v>4600</c:v>
                </c:pt>
                <c:pt idx="357">
                  <c:v>5570</c:v>
                </c:pt>
                <c:pt idx="358">
                  <c:v>6743</c:v>
                </c:pt>
                <c:pt idx="359">
                  <c:v>8480</c:v>
                </c:pt>
                <c:pt idx="360">
                  <c:v>8060</c:v>
                </c:pt>
                <c:pt idx="361">
                  <c:v>881</c:v>
                </c:pt>
                <c:pt idx="362">
                  <c:v>6551</c:v>
                </c:pt>
                <c:pt idx="363">
                  <c:v>10446</c:v>
                </c:pt>
                <c:pt idx="364">
                  <c:v>8595</c:v>
                </c:pt>
                <c:pt idx="365">
                  <c:v>7845</c:v>
                </c:pt>
                <c:pt idx="366">
                  <c:v>10798</c:v>
                </c:pt>
                <c:pt idx="367">
                  <c:v>5486</c:v>
                </c:pt>
                <c:pt idx="368">
                  <c:v>8039</c:v>
                </c:pt>
                <c:pt idx="369">
                  <c:v>3380</c:v>
                </c:pt>
                <c:pt idx="370">
                  <c:v>3383</c:v>
                </c:pt>
                <c:pt idx="371">
                  <c:v>9094</c:v>
                </c:pt>
                <c:pt idx="372">
                  <c:v>11298</c:v>
                </c:pt>
                <c:pt idx="373">
                  <c:v>11461</c:v>
                </c:pt>
                <c:pt idx="374">
                  <c:v>9015</c:v>
                </c:pt>
                <c:pt idx="375">
                  <c:v>7946</c:v>
                </c:pt>
                <c:pt idx="376">
                  <c:v>10107</c:v>
                </c:pt>
                <c:pt idx="377">
                  <c:v>6855</c:v>
                </c:pt>
                <c:pt idx="378">
                  <c:v>8846</c:v>
                </c:pt>
                <c:pt idx="379">
                  <c:v>7718</c:v>
                </c:pt>
                <c:pt idx="380">
                  <c:v>13876</c:v>
                </c:pt>
                <c:pt idx="381">
                  <c:v>14977</c:v>
                </c:pt>
                <c:pt idx="382">
                  <c:v>9301</c:v>
                </c:pt>
                <c:pt idx="383">
                  <c:v>8321</c:v>
                </c:pt>
                <c:pt idx="384">
                  <c:v>11036</c:v>
                </c:pt>
                <c:pt idx="385">
                  <c:v>12696</c:v>
                </c:pt>
                <c:pt idx="386">
                  <c:v>11362</c:v>
                </c:pt>
                <c:pt idx="387">
                  <c:v>7988</c:v>
                </c:pt>
                <c:pt idx="388">
                  <c:v>4109</c:v>
                </c:pt>
                <c:pt idx="389">
                  <c:v>8431</c:v>
                </c:pt>
                <c:pt idx="390">
                  <c:v>11661</c:v>
                </c:pt>
                <c:pt idx="391">
                  <c:v>10943</c:v>
                </c:pt>
                <c:pt idx="392">
                  <c:v>2242</c:v>
                </c:pt>
                <c:pt idx="393">
                  <c:v>15216</c:v>
                </c:pt>
                <c:pt idx="394">
                  <c:v>1470</c:v>
                </c:pt>
                <c:pt idx="395">
                  <c:v>10724</c:v>
                </c:pt>
                <c:pt idx="396">
                  <c:v>9560</c:v>
                </c:pt>
                <c:pt idx="397">
                  <c:v>5092</c:v>
                </c:pt>
                <c:pt idx="398">
                  <c:v>9766</c:v>
                </c:pt>
                <c:pt idx="399">
                  <c:v>12423</c:v>
                </c:pt>
                <c:pt idx="400">
                  <c:v>10207</c:v>
                </c:pt>
                <c:pt idx="401">
                  <c:v>3430</c:v>
                </c:pt>
                <c:pt idx="402">
                  <c:v>7694</c:v>
                </c:pt>
                <c:pt idx="403">
                  <c:v>8015</c:v>
                </c:pt>
                <c:pt idx="404">
                  <c:v>12398</c:v>
                </c:pt>
                <c:pt idx="405">
                  <c:v>8382</c:v>
                </c:pt>
                <c:pt idx="406">
                  <c:v>10727</c:v>
                </c:pt>
                <c:pt idx="407">
                  <c:v>4880</c:v>
                </c:pt>
                <c:pt idx="408">
                  <c:v>4033</c:v>
                </c:pt>
                <c:pt idx="409">
                  <c:v>4927</c:v>
                </c:pt>
                <c:pt idx="410">
                  <c:v>11119</c:v>
                </c:pt>
                <c:pt idx="411">
                  <c:v>9086</c:v>
                </c:pt>
                <c:pt idx="412">
                  <c:v>3220</c:v>
                </c:pt>
                <c:pt idx="413">
                  <c:v>1708</c:v>
                </c:pt>
                <c:pt idx="414">
                  <c:v>12285</c:v>
                </c:pt>
                <c:pt idx="415">
                  <c:v>10148</c:v>
                </c:pt>
                <c:pt idx="416">
                  <c:v>8968</c:v>
                </c:pt>
                <c:pt idx="417">
                  <c:v>1877</c:v>
                </c:pt>
                <c:pt idx="418">
                  <c:v>4716</c:v>
                </c:pt>
                <c:pt idx="419">
                  <c:v>6480</c:v>
                </c:pt>
                <c:pt idx="420">
                  <c:v>4821</c:v>
                </c:pt>
                <c:pt idx="421">
                  <c:v>12769</c:v>
                </c:pt>
                <c:pt idx="422">
                  <c:v>9764</c:v>
                </c:pt>
                <c:pt idx="423">
                  <c:v>2101</c:v>
                </c:pt>
                <c:pt idx="424">
                  <c:v>7904</c:v>
                </c:pt>
                <c:pt idx="425">
                  <c:v>12053</c:v>
                </c:pt>
                <c:pt idx="426">
                  <c:v>7014</c:v>
                </c:pt>
                <c:pt idx="427">
                  <c:v>6850</c:v>
                </c:pt>
                <c:pt idx="428">
                  <c:v>8380</c:v>
                </c:pt>
                <c:pt idx="429">
                  <c:v>3060</c:v>
                </c:pt>
                <c:pt idx="430">
                  <c:v>6569</c:v>
                </c:pt>
                <c:pt idx="431">
                  <c:v>2887</c:v>
                </c:pt>
                <c:pt idx="432">
                  <c:v>5689</c:v>
                </c:pt>
                <c:pt idx="433">
                  <c:v>7341</c:v>
                </c:pt>
                <c:pt idx="434">
                  <c:v>10883</c:v>
                </c:pt>
                <c:pt idx="435">
                  <c:v>6089</c:v>
                </c:pt>
                <c:pt idx="436">
                  <c:v>7174</c:v>
                </c:pt>
                <c:pt idx="437">
                  <c:v>3191</c:v>
                </c:pt>
                <c:pt idx="438">
                  <c:v>4617</c:v>
                </c:pt>
                <c:pt idx="439">
                  <c:v>8705</c:v>
                </c:pt>
                <c:pt idx="440">
                  <c:v>8261</c:v>
                </c:pt>
                <c:pt idx="441">
                  <c:v>842</c:v>
                </c:pt>
                <c:pt idx="442">
                  <c:v>9761</c:v>
                </c:pt>
                <c:pt idx="443">
                  <c:v>11705</c:v>
                </c:pt>
                <c:pt idx="444">
                  <c:v>4907</c:v>
                </c:pt>
                <c:pt idx="445">
                  <c:v>10022</c:v>
                </c:pt>
                <c:pt idx="446">
                  <c:v>7100</c:v>
                </c:pt>
                <c:pt idx="447">
                  <c:v>11248</c:v>
                </c:pt>
                <c:pt idx="448">
                  <c:v>6652</c:v>
                </c:pt>
                <c:pt idx="449">
                  <c:v>14524</c:v>
                </c:pt>
                <c:pt idx="450">
                  <c:v>10474</c:v>
                </c:pt>
                <c:pt idx="451">
                  <c:v>7343</c:v>
                </c:pt>
                <c:pt idx="452">
                  <c:v>9184</c:v>
                </c:pt>
                <c:pt idx="453">
                  <c:v>7003</c:v>
                </c:pt>
                <c:pt idx="454">
                  <c:v>10110</c:v>
                </c:pt>
                <c:pt idx="455">
                  <c:v>8170</c:v>
                </c:pt>
                <c:pt idx="456">
                  <c:v>11564</c:v>
                </c:pt>
                <c:pt idx="457">
                  <c:v>6808</c:v>
                </c:pt>
                <c:pt idx="458">
                  <c:v>4017</c:v>
                </c:pt>
                <c:pt idx="459">
                  <c:v>7401</c:v>
                </c:pt>
                <c:pt idx="460">
                  <c:v>4220</c:v>
                </c:pt>
                <c:pt idx="461">
                  <c:v>9376</c:v>
                </c:pt>
                <c:pt idx="462">
                  <c:v>4971</c:v>
                </c:pt>
                <c:pt idx="463">
                  <c:v>2017</c:v>
                </c:pt>
                <c:pt idx="464">
                  <c:v>8283</c:v>
                </c:pt>
                <c:pt idx="465">
                  <c:v>8184</c:v>
                </c:pt>
                <c:pt idx="466">
                  <c:v>4902</c:v>
                </c:pt>
                <c:pt idx="467">
                  <c:v>5514</c:v>
                </c:pt>
                <c:pt idx="468">
                  <c:v>5399</c:v>
                </c:pt>
                <c:pt idx="469">
                  <c:v>3311</c:v>
                </c:pt>
                <c:pt idx="470">
                  <c:v>2412</c:v>
                </c:pt>
                <c:pt idx="471">
                  <c:v>24094</c:v>
                </c:pt>
                <c:pt idx="472">
                  <c:v>5085</c:v>
                </c:pt>
                <c:pt idx="473">
                  <c:v>6229</c:v>
                </c:pt>
                <c:pt idx="474">
                  <c:v>10687</c:v>
                </c:pt>
                <c:pt idx="475">
                  <c:v>7495</c:v>
                </c:pt>
                <c:pt idx="476">
                  <c:v>11379</c:v>
                </c:pt>
                <c:pt idx="477">
                  <c:v>20507</c:v>
                </c:pt>
                <c:pt idx="478">
                  <c:v>7644</c:v>
                </c:pt>
                <c:pt idx="479">
                  <c:v>14572</c:v>
                </c:pt>
                <c:pt idx="480">
                  <c:v>4343</c:v>
                </c:pt>
                <c:pt idx="481">
                  <c:v>14839</c:v>
                </c:pt>
                <c:pt idx="482">
                  <c:v>8052</c:v>
                </c:pt>
                <c:pt idx="483">
                  <c:v>4239</c:v>
                </c:pt>
                <c:pt idx="484">
                  <c:v>1745</c:v>
                </c:pt>
                <c:pt idx="485">
                  <c:v>8835</c:v>
                </c:pt>
                <c:pt idx="486">
                  <c:v>8825</c:v>
                </c:pt>
                <c:pt idx="487">
                  <c:v>9071</c:v>
                </c:pt>
                <c:pt idx="488">
                  <c:v>6739</c:v>
                </c:pt>
                <c:pt idx="489">
                  <c:v>13232</c:v>
                </c:pt>
                <c:pt idx="490">
                  <c:v>11943</c:v>
                </c:pt>
                <c:pt idx="491">
                  <c:v>4783</c:v>
                </c:pt>
                <c:pt idx="492">
                  <c:v>14277</c:v>
                </c:pt>
                <c:pt idx="493">
                  <c:v>9401</c:v>
                </c:pt>
              </c:numCache>
            </c:numRef>
          </c:yVal>
          <c:bubbleSize>
            <c:numRef>
              <c:f>Public!$D$2:$D$495</c:f>
              <c:numCache>
                <c:formatCode>General</c:formatCode>
                <c:ptCount val="494"/>
                <c:pt idx="0">
                  <c:v>33</c:v>
                </c:pt>
                <c:pt idx="1">
                  <c:v>42</c:v>
                </c:pt>
                <c:pt idx="2">
                  <c:v>30</c:v>
                </c:pt>
                <c:pt idx="3">
                  <c:v>27</c:v>
                </c:pt>
                <c:pt idx="4">
                  <c:v>32</c:v>
                </c:pt>
                <c:pt idx="5">
                  <c:v>34</c:v>
                </c:pt>
                <c:pt idx="6">
                  <c:v>8</c:v>
                </c:pt>
                <c:pt idx="7">
                  <c:v>16</c:v>
                </c:pt>
                <c:pt idx="8">
                  <c:v>23</c:v>
                </c:pt>
                <c:pt idx="9">
                  <c:v>34</c:v>
                </c:pt>
                <c:pt idx="10">
                  <c:v>30</c:v>
                </c:pt>
                <c:pt idx="11">
                  <c:v>22</c:v>
                </c:pt>
                <c:pt idx="12">
                  <c:v>23</c:v>
                </c:pt>
                <c:pt idx="13">
                  <c:v>55</c:v>
                </c:pt>
                <c:pt idx="14">
                  <c:v>14</c:v>
                </c:pt>
                <c:pt idx="15">
                  <c:v>48</c:v>
                </c:pt>
                <c:pt idx="16">
                  <c:v>32</c:v>
                </c:pt>
                <c:pt idx="17">
                  <c:v>45</c:v>
                </c:pt>
                <c:pt idx="18">
                  <c:v>18</c:v>
                </c:pt>
                <c:pt idx="19">
                  <c:v>15</c:v>
                </c:pt>
                <c:pt idx="20">
                  <c:v>44</c:v>
                </c:pt>
                <c:pt idx="21">
                  <c:v>28</c:v>
                </c:pt>
                <c:pt idx="22">
                  <c:v>43</c:v>
                </c:pt>
                <c:pt idx="23">
                  <c:v>28</c:v>
                </c:pt>
                <c:pt idx="24">
                  <c:v>26</c:v>
                </c:pt>
                <c:pt idx="25">
                  <c:v>10</c:v>
                </c:pt>
                <c:pt idx="26">
                  <c:v>49</c:v>
                </c:pt>
                <c:pt idx="27">
                  <c:v>27</c:v>
                </c:pt>
                <c:pt idx="28">
                  <c:v>31</c:v>
                </c:pt>
                <c:pt idx="29">
                  <c:v>32</c:v>
                </c:pt>
                <c:pt idx="30">
                  <c:v>40</c:v>
                </c:pt>
                <c:pt idx="31">
                  <c:v>44</c:v>
                </c:pt>
                <c:pt idx="32">
                  <c:v>12</c:v>
                </c:pt>
                <c:pt idx="33">
                  <c:v>34</c:v>
                </c:pt>
                <c:pt idx="34">
                  <c:v>21</c:v>
                </c:pt>
                <c:pt idx="35">
                  <c:v>35</c:v>
                </c:pt>
                <c:pt idx="36">
                  <c:v>21</c:v>
                </c:pt>
                <c:pt idx="37">
                  <c:v>19</c:v>
                </c:pt>
                <c:pt idx="38">
                  <c:v>18</c:v>
                </c:pt>
                <c:pt idx="39">
                  <c:v>33</c:v>
                </c:pt>
                <c:pt idx="40">
                  <c:v>28</c:v>
                </c:pt>
                <c:pt idx="41">
                  <c:v>21</c:v>
                </c:pt>
                <c:pt idx="42">
                  <c:v>8</c:v>
                </c:pt>
                <c:pt idx="43">
                  <c:v>33</c:v>
                </c:pt>
                <c:pt idx="44">
                  <c:v>13</c:v>
                </c:pt>
                <c:pt idx="45">
                  <c:v>32</c:v>
                </c:pt>
                <c:pt idx="46">
                  <c:v>17</c:v>
                </c:pt>
                <c:pt idx="47">
                  <c:v>16</c:v>
                </c:pt>
                <c:pt idx="48">
                  <c:v>34</c:v>
                </c:pt>
                <c:pt idx="49">
                  <c:v>20</c:v>
                </c:pt>
                <c:pt idx="50">
                  <c:v>17</c:v>
                </c:pt>
                <c:pt idx="51">
                  <c:v>28</c:v>
                </c:pt>
                <c:pt idx="52">
                  <c:v>22</c:v>
                </c:pt>
                <c:pt idx="53">
                  <c:v>37</c:v>
                </c:pt>
                <c:pt idx="54">
                  <c:v>50</c:v>
                </c:pt>
                <c:pt idx="55">
                  <c:v>22</c:v>
                </c:pt>
                <c:pt idx="56">
                  <c:v>25</c:v>
                </c:pt>
                <c:pt idx="57">
                  <c:v>25</c:v>
                </c:pt>
                <c:pt idx="58">
                  <c:v>30</c:v>
                </c:pt>
                <c:pt idx="59">
                  <c:v>37</c:v>
                </c:pt>
                <c:pt idx="60">
                  <c:v>59</c:v>
                </c:pt>
                <c:pt idx="61">
                  <c:v>34</c:v>
                </c:pt>
                <c:pt idx="62">
                  <c:v>25</c:v>
                </c:pt>
                <c:pt idx="63">
                  <c:v>24</c:v>
                </c:pt>
                <c:pt idx="64">
                  <c:v>15</c:v>
                </c:pt>
                <c:pt idx="65">
                  <c:v>17</c:v>
                </c:pt>
                <c:pt idx="66">
                  <c:v>46</c:v>
                </c:pt>
                <c:pt idx="67">
                  <c:v>14</c:v>
                </c:pt>
                <c:pt idx="68">
                  <c:v>51</c:v>
                </c:pt>
                <c:pt idx="69">
                  <c:v>12</c:v>
                </c:pt>
                <c:pt idx="70">
                  <c:v>32</c:v>
                </c:pt>
                <c:pt idx="71">
                  <c:v>13</c:v>
                </c:pt>
                <c:pt idx="72">
                  <c:v>38</c:v>
                </c:pt>
                <c:pt idx="73">
                  <c:v>11</c:v>
                </c:pt>
                <c:pt idx="74">
                  <c:v>8</c:v>
                </c:pt>
                <c:pt idx="75">
                  <c:v>19</c:v>
                </c:pt>
                <c:pt idx="76">
                  <c:v>25</c:v>
                </c:pt>
                <c:pt idx="77">
                  <c:v>66</c:v>
                </c:pt>
                <c:pt idx="78">
                  <c:v>18</c:v>
                </c:pt>
                <c:pt idx="79">
                  <c:v>18</c:v>
                </c:pt>
                <c:pt idx="80">
                  <c:v>47</c:v>
                </c:pt>
                <c:pt idx="81">
                  <c:v>20</c:v>
                </c:pt>
                <c:pt idx="82">
                  <c:v>26</c:v>
                </c:pt>
                <c:pt idx="83">
                  <c:v>40</c:v>
                </c:pt>
                <c:pt idx="84">
                  <c:v>23</c:v>
                </c:pt>
                <c:pt idx="85">
                  <c:v>47</c:v>
                </c:pt>
                <c:pt idx="86">
                  <c:v>29</c:v>
                </c:pt>
                <c:pt idx="87">
                  <c:v>27</c:v>
                </c:pt>
                <c:pt idx="88">
                  <c:v>50</c:v>
                </c:pt>
                <c:pt idx="89">
                  <c:v>17</c:v>
                </c:pt>
                <c:pt idx="90">
                  <c:v>25</c:v>
                </c:pt>
                <c:pt idx="91">
                  <c:v>12</c:v>
                </c:pt>
                <c:pt idx="92">
                  <c:v>45</c:v>
                </c:pt>
                <c:pt idx="93">
                  <c:v>18</c:v>
                </c:pt>
                <c:pt idx="94">
                  <c:v>14</c:v>
                </c:pt>
                <c:pt idx="95">
                  <c:v>54</c:v>
                </c:pt>
                <c:pt idx="96">
                  <c:v>20</c:v>
                </c:pt>
                <c:pt idx="97">
                  <c:v>14</c:v>
                </c:pt>
                <c:pt idx="98">
                  <c:v>19</c:v>
                </c:pt>
                <c:pt idx="99">
                  <c:v>29</c:v>
                </c:pt>
                <c:pt idx="100">
                  <c:v>27</c:v>
                </c:pt>
                <c:pt idx="101">
                  <c:v>32</c:v>
                </c:pt>
                <c:pt idx="102">
                  <c:v>42</c:v>
                </c:pt>
                <c:pt idx="103">
                  <c:v>19</c:v>
                </c:pt>
                <c:pt idx="104">
                  <c:v>48</c:v>
                </c:pt>
                <c:pt idx="105">
                  <c:v>24</c:v>
                </c:pt>
                <c:pt idx="106">
                  <c:v>8</c:v>
                </c:pt>
                <c:pt idx="107">
                  <c:v>23</c:v>
                </c:pt>
                <c:pt idx="108">
                  <c:v>52</c:v>
                </c:pt>
                <c:pt idx="109">
                  <c:v>21</c:v>
                </c:pt>
                <c:pt idx="110">
                  <c:v>36</c:v>
                </c:pt>
                <c:pt idx="111">
                  <c:v>40</c:v>
                </c:pt>
                <c:pt idx="112">
                  <c:v>19</c:v>
                </c:pt>
                <c:pt idx="113">
                  <c:v>58</c:v>
                </c:pt>
                <c:pt idx="114">
                  <c:v>32</c:v>
                </c:pt>
                <c:pt idx="115">
                  <c:v>20</c:v>
                </c:pt>
                <c:pt idx="116">
                  <c:v>32</c:v>
                </c:pt>
                <c:pt idx="117">
                  <c:v>29</c:v>
                </c:pt>
                <c:pt idx="118">
                  <c:v>26</c:v>
                </c:pt>
                <c:pt idx="119">
                  <c:v>15</c:v>
                </c:pt>
                <c:pt idx="120">
                  <c:v>27</c:v>
                </c:pt>
                <c:pt idx="121">
                  <c:v>16</c:v>
                </c:pt>
                <c:pt idx="122">
                  <c:v>42</c:v>
                </c:pt>
                <c:pt idx="123">
                  <c:v>31</c:v>
                </c:pt>
                <c:pt idx="124">
                  <c:v>42</c:v>
                </c:pt>
                <c:pt idx="125">
                  <c:v>15</c:v>
                </c:pt>
                <c:pt idx="126">
                  <c:v>10</c:v>
                </c:pt>
                <c:pt idx="127">
                  <c:v>17</c:v>
                </c:pt>
                <c:pt idx="128">
                  <c:v>46</c:v>
                </c:pt>
                <c:pt idx="129">
                  <c:v>56</c:v>
                </c:pt>
                <c:pt idx="130">
                  <c:v>63</c:v>
                </c:pt>
                <c:pt idx="131">
                  <c:v>17</c:v>
                </c:pt>
                <c:pt idx="132">
                  <c:v>23</c:v>
                </c:pt>
                <c:pt idx="133">
                  <c:v>13</c:v>
                </c:pt>
                <c:pt idx="134">
                  <c:v>19</c:v>
                </c:pt>
                <c:pt idx="135">
                  <c:v>38</c:v>
                </c:pt>
                <c:pt idx="136">
                  <c:v>25</c:v>
                </c:pt>
                <c:pt idx="137">
                  <c:v>6</c:v>
                </c:pt>
                <c:pt idx="138">
                  <c:v>39</c:v>
                </c:pt>
                <c:pt idx="139">
                  <c:v>41</c:v>
                </c:pt>
                <c:pt idx="140">
                  <c:v>20</c:v>
                </c:pt>
                <c:pt idx="141">
                  <c:v>45</c:v>
                </c:pt>
                <c:pt idx="142">
                  <c:v>27</c:v>
                </c:pt>
                <c:pt idx="143">
                  <c:v>29</c:v>
                </c:pt>
                <c:pt idx="144">
                  <c:v>20</c:v>
                </c:pt>
                <c:pt idx="145">
                  <c:v>20</c:v>
                </c:pt>
                <c:pt idx="146">
                  <c:v>14</c:v>
                </c:pt>
                <c:pt idx="147">
                  <c:v>26</c:v>
                </c:pt>
                <c:pt idx="148">
                  <c:v>10</c:v>
                </c:pt>
                <c:pt idx="149">
                  <c:v>27</c:v>
                </c:pt>
                <c:pt idx="150">
                  <c:v>28</c:v>
                </c:pt>
                <c:pt idx="151">
                  <c:v>21</c:v>
                </c:pt>
                <c:pt idx="152">
                  <c:v>44</c:v>
                </c:pt>
                <c:pt idx="153">
                  <c:v>20</c:v>
                </c:pt>
                <c:pt idx="154">
                  <c:v>25</c:v>
                </c:pt>
                <c:pt idx="155">
                  <c:v>14</c:v>
                </c:pt>
                <c:pt idx="156">
                  <c:v>29</c:v>
                </c:pt>
                <c:pt idx="157">
                  <c:v>24</c:v>
                </c:pt>
                <c:pt idx="158">
                  <c:v>16</c:v>
                </c:pt>
                <c:pt idx="159">
                  <c:v>17</c:v>
                </c:pt>
                <c:pt idx="160">
                  <c:v>56</c:v>
                </c:pt>
                <c:pt idx="161">
                  <c:v>21</c:v>
                </c:pt>
                <c:pt idx="162">
                  <c:v>38</c:v>
                </c:pt>
                <c:pt idx="163">
                  <c:v>26</c:v>
                </c:pt>
                <c:pt idx="164">
                  <c:v>19</c:v>
                </c:pt>
                <c:pt idx="165">
                  <c:v>15</c:v>
                </c:pt>
                <c:pt idx="166">
                  <c:v>10</c:v>
                </c:pt>
                <c:pt idx="167">
                  <c:v>20</c:v>
                </c:pt>
                <c:pt idx="168">
                  <c:v>15</c:v>
                </c:pt>
                <c:pt idx="169">
                  <c:v>20</c:v>
                </c:pt>
                <c:pt idx="170">
                  <c:v>16</c:v>
                </c:pt>
                <c:pt idx="171">
                  <c:v>31</c:v>
                </c:pt>
                <c:pt idx="172">
                  <c:v>28</c:v>
                </c:pt>
                <c:pt idx="173">
                  <c:v>26</c:v>
                </c:pt>
                <c:pt idx="174">
                  <c:v>56</c:v>
                </c:pt>
                <c:pt idx="175">
                  <c:v>78</c:v>
                </c:pt>
                <c:pt idx="176">
                  <c:v>52</c:v>
                </c:pt>
                <c:pt idx="177">
                  <c:v>44</c:v>
                </c:pt>
                <c:pt idx="178">
                  <c:v>57</c:v>
                </c:pt>
                <c:pt idx="179">
                  <c:v>21</c:v>
                </c:pt>
                <c:pt idx="180">
                  <c:v>11</c:v>
                </c:pt>
                <c:pt idx="181">
                  <c:v>22</c:v>
                </c:pt>
                <c:pt idx="182">
                  <c:v>29</c:v>
                </c:pt>
                <c:pt idx="183">
                  <c:v>14</c:v>
                </c:pt>
                <c:pt idx="184">
                  <c:v>21</c:v>
                </c:pt>
                <c:pt idx="185">
                  <c:v>31</c:v>
                </c:pt>
                <c:pt idx="186">
                  <c:v>31</c:v>
                </c:pt>
                <c:pt idx="187">
                  <c:v>37</c:v>
                </c:pt>
                <c:pt idx="188">
                  <c:v>31</c:v>
                </c:pt>
                <c:pt idx="189">
                  <c:v>39</c:v>
                </c:pt>
                <c:pt idx="190">
                  <c:v>11</c:v>
                </c:pt>
                <c:pt idx="191">
                  <c:v>64</c:v>
                </c:pt>
                <c:pt idx="192">
                  <c:v>23</c:v>
                </c:pt>
                <c:pt idx="193">
                  <c:v>14</c:v>
                </c:pt>
                <c:pt idx="194">
                  <c:v>24</c:v>
                </c:pt>
                <c:pt idx="195">
                  <c:v>60</c:v>
                </c:pt>
                <c:pt idx="196">
                  <c:v>28</c:v>
                </c:pt>
                <c:pt idx="197">
                  <c:v>25</c:v>
                </c:pt>
                <c:pt idx="198">
                  <c:v>46</c:v>
                </c:pt>
                <c:pt idx="199">
                  <c:v>20</c:v>
                </c:pt>
                <c:pt idx="200">
                  <c:v>34</c:v>
                </c:pt>
                <c:pt idx="201">
                  <c:v>70</c:v>
                </c:pt>
                <c:pt idx="202">
                  <c:v>37</c:v>
                </c:pt>
                <c:pt idx="203">
                  <c:v>10</c:v>
                </c:pt>
                <c:pt idx="204">
                  <c:v>37</c:v>
                </c:pt>
                <c:pt idx="205">
                  <c:v>47</c:v>
                </c:pt>
                <c:pt idx="206">
                  <c:v>48</c:v>
                </c:pt>
                <c:pt idx="207">
                  <c:v>13</c:v>
                </c:pt>
                <c:pt idx="208">
                  <c:v>33</c:v>
                </c:pt>
                <c:pt idx="209">
                  <c:v>23</c:v>
                </c:pt>
                <c:pt idx="210">
                  <c:v>25</c:v>
                </c:pt>
                <c:pt idx="211">
                  <c:v>14</c:v>
                </c:pt>
                <c:pt idx="212">
                  <c:v>27</c:v>
                </c:pt>
                <c:pt idx="213">
                  <c:v>26</c:v>
                </c:pt>
                <c:pt idx="214">
                  <c:v>52</c:v>
                </c:pt>
                <c:pt idx="215">
                  <c:v>25</c:v>
                </c:pt>
                <c:pt idx="216">
                  <c:v>18</c:v>
                </c:pt>
                <c:pt idx="217">
                  <c:v>20</c:v>
                </c:pt>
                <c:pt idx="218">
                  <c:v>28</c:v>
                </c:pt>
                <c:pt idx="219">
                  <c:v>32</c:v>
                </c:pt>
                <c:pt idx="220">
                  <c:v>40</c:v>
                </c:pt>
                <c:pt idx="221">
                  <c:v>42</c:v>
                </c:pt>
                <c:pt idx="222">
                  <c:v>75</c:v>
                </c:pt>
                <c:pt idx="223">
                  <c:v>14</c:v>
                </c:pt>
                <c:pt idx="224">
                  <c:v>73</c:v>
                </c:pt>
                <c:pt idx="225">
                  <c:v>33</c:v>
                </c:pt>
                <c:pt idx="226">
                  <c:v>19</c:v>
                </c:pt>
                <c:pt idx="227">
                  <c:v>33</c:v>
                </c:pt>
                <c:pt idx="228">
                  <c:v>36</c:v>
                </c:pt>
                <c:pt idx="229">
                  <c:v>34</c:v>
                </c:pt>
                <c:pt idx="230">
                  <c:v>42</c:v>
                </c:pt>
                <c:pt idx="231">
                  <c:v>42</c:v>
                </c:pt>
                <c:pt idx="232">
                  <c:v>20</c:v>
                </c:pt>
                <c:pt idx="233">
                  <c:v>43</c:v>
                </c:pt>
                <c:pt idx="234">
                  <c:v>58</c:v>
                </c:pt>
                <c:pt idx="235">
                  <c:v>47</c:v>
                </c:pt>
                <c:pt idx="236">
                  <c:v>24</c:v>
                </c:pt>
                <c:pt idx="237">
                  <c:v>27</c:v>
                </c:pt>
                <c:pt idx="238">
                  <c:v>28</c:v>
                </c:pt>
                <c:pt idx="239">
                  <c:v>45</c:v>
                </c:pt>
                <c:pt idx="240">
                  <c:v>34</c:v>
                </c:pt>
                <c:pt idx="241">
                  <c:v>18</c:v>
                </c:pt>
                <c:pt idx="242">
                  <c:v>20</c:v>
                </c:pt>
                <c:pt idx="243">
                  <c:v>25</c:v>
                </c:pt>
                <c:pt idx="244">
                  <c:v>10</c:v>
                </c:pt>
                <c:pt idx="245">
                  <c:v>26</c:v>
                </c:pt>
                <c:pt idx="246">
                  <c:v>31</c:v>
                </c:pt>
                <c:pt idx="247">
                  <c:v>27</c:v>
                </c:pt>
                <c:pt idx="248">
                  <c:v>42</c:v>
                </c:pt>
                <c:pt idx="249">
                  <c:v>40</c:v>
                </c:pt>
                <c:pt idx="250">
                  <c:v>41</c:v>
                </c:pt>
                <c:pt idx="251">
                  <c:v>14</c:v>
                </c:pt>
                <c:pt idx="252">
                  <c:v>35</c:v>
                </c:pt>
                <c:pt idx="253">
                  <c:v>37</c:v>
                </c:pt>
                <c:pt idx="254">
                  <c:v>18</c:v>
                </c:pt>
                <c:pt idx="255">
                  <c:v>16</c:v>
                </c:pt>
                <c:pt idx="256">
                  <c:v>23</c:v>
                </c:pt>
                <c:pt idx="257">
                  <c:v>39</c:v>
                </c:pt>
                <c:pt idx="258">
                  <c:v>9</c:v>
                </c:pt>
                <c:pt idx="259">
                  <c:v>29</c:v>
                </c:pt>
                <c:pt idx="260">
                  <c:v>32</c:v>
                </c:pt>
                <c:pt idx="261">
                  <c:v>53</c:v>
                </c:pt>
                <c:pt idx="262">
                  <c:v>25</c:v>
                </c:pt>
                <c:pt idx="263">
                  <c:v>20</c:v>
                </c:pt>
                <c:pt idx="264">
                  <c:v>27</c:v>
                </c:pt>
                <c:pt idx="265">
                  <c:v>13</c:v>
                </c:pt>
                <c:pt idx="266">
                  <c:v>51</c:v>
                </c:pt>
                <c:pt idx="267">
                  <c:v>31</c:v>
                </c:pt>
                <c:pt idx="268">
                  <c:v>18</c:v>
                </c:pt>
                <c:pt idx="269">
                  <c:v>13</c:v>
                </c:pt>
                <c:pt idx="270">
                  <c:v>21</c:v>
                </c:pt>
                <c:pt idx="271">
                  <c:v>21</c:v>
                </c:pt>
                <c:pt idx="272">
                  <c:v>29</c:v>
                </c:pt>
                <c:pt idx="273">
                  <c:v>22</c:v>
                </c:pt>
                <c:pt idx="274">
                  <c:v>31</c:v>
                </c:pt>
                <c:pt idx="275">
                  <c:v>59</c:v>
                </c:pt>
                <c:pt idx="276">
                  <c:v>26</c:v>
                </c:pt>
                <c:pt idx="277">
                  <c:v>60</c:v>
                </c:pt>
                <c:pt idx="278">
                  <c:v>71</c:v>
                </c:pt>
                <c:pt idx="279">
                  <c:v>22</c:v>
                </c:pt>
                <c:pt idx="280">
                  <c:v>49</c:v>
                </c:pt>
                <c:pt idx="281">
                  <c:v>30</c:v>
                </c:pt>
                <c:pt idx="282">
                  <c:v>18</c:v>
                </c:pt>
                <c:pt idx="283">
                  <c:v>12</c:v>
                </c:pt>
                <c:pt idx="284">
                  <c:v>36</c:v>
                </c:pt>
                <c:pt idx="285">
                  <c:v>27</c:v>
                </c:pt>
                <c:pt idx="286">
                  <c:v>72</c:v>
                </c:pt>
                <c:pt idx="287">
                  <c:v>49</c:v>
                </c:pt>
                <c:pt idx="288">
                  <c:v>32</c:v>
                </c:pt>
                <c:pt idx="289">
                  <c:v>20</c:v>
                </c:pt>
                <c:pt idx="290">
                  <c:v>30</c:v>
                </c:pt>
                <c:pt idx="291">
                  <c:v>30</c:v>
                </c:pt>
                <c:pt idx="292">
                  <c:v>22</c:v>
                </c:pt>
                <c:pt idx="293">
                  <c:v>52</c:v>
                </c:pt>
                <c:pt idx="294">
                  <c:v>40</c:v>
                </c:pt>
                <c:pt idx="295">
                  <c:v>31</c:v>
                </c:pt>
                <c:pt idx="296">
                  <c:v>23</c:v>
                </c:pt>
                <c:pt idx="297">
                  <c:v>65</c:v>
                </c:pt>
                <c:pt idx="298">
                  <c:v>28</c:v>
                </c:pt>
                <c:pt idx="299">
                  <c:v>69</c:v>
                </c:pt>
                <c:pt idx="300">
                  <c:v>23</c:v>
                </c:pt>
                <c:pt idx="301">
                  <c:v>44</c:v>
                </c:pt>
                <c:pt idx="302">
                  <c:v>11</c:v>
                </c:pt>
                <c:pt idx="303">
                  <c:v>66</c:v>
                </c:pt>
                <c:pt idx="304">
                  <c:v>81</c:v>
                </c:pt>
                <c:pt idx="305">
                  <c:v>21</c:v>
                </c:pt>
                <c:pt idx="306">
                  <c:v>34</c:v>
                </c:pt>
                <c:pt idx="307">
                  <c:v>36</c:v>
                </c:pt>
                <c:pt idx="308">
                  <c:v>25</c:v>
                </c:pt>
                <c:pt idx="309">
                  <c:v>12</c:v>
                </c:pt>
                <c:pt idx="310">
                  <c:v>14</c:v>
                </c:pt>
                <c:pt idx="311">
                  <c:v>38</c:v>
                </c:pt>
                <c:pt idx="312">
                  <c:v>31</c:v>
                </c:pt>
                <c:pt idx="313">
                  <c:v>18</c:v>
                </c:pt>
                <c:pt idx="314">
                  <c:v>47</c:v>
                </c:pt>
                <c:pt idx="315">
                  <c:v>70</c:v>
                </c:pt>
                <c:pt idx="316">
                  <c:v>61</c:v>
                </c:pt>
                <c:pt idx="317">
                  <c:v>13</c:v>
                </c:pt>
                <c:pt idx="318">
                  <c:v>20</c:v>
                </c:pt>
                <c:pt idx="319">
                  <c:v>23</c:v>
                </c:pt>
                <c:pt idx="320">
                  <c:v>38</c:v>
                </c:pt>
                <c:pt idx="321">
                  <c:v>41</c:v>
                </c:pt>
                <c:pt idx="322">
                  <c:v>36</c:v>
                </c:pt>
                <c:pt idx="323">
                  <c:v>31</c:v>
                </c:pt>
                <c:pt idx="324">
                  <c:v>55</c:v>
                </c:pt>
                <c:pt idx="325">
                  <c:v>50</c:v>
                </c:pt>
                <c:pt idx="326">
                  <c:v>36</c:v>
                </c:pt>
                <c:pt idx="327">
                  <c:v>20</c:v>
                </c:pt>
                <c:pt idx="328">
                  <c:v>19</c:v>
                </c:pt>
                <c:pt idx="329">
                  <c:v>72</c:v>
                </c:pt>
                <c:pt idx="330">
                  <c:v>36</c:v>
                </c:pt>
                <c:pt idx="331">
                  <c:v>15</c:v>
                </c:pt>
                <c:pt idx="332">
                  <c:v>44</c:v>
                </c:pt>
                <c:pt idx="333">
                  <c:v>40</c:v>
                </c:pt>
                <c:pt idx="334">
                  <c:v>18</c:v>
                </c:pt>
                <c:pt idx="335">
                  <c:v>18</c:v>
                </c:pt>
                <c:pt idx="336">
                  <c:v>21</c:v>
                </c:pt>
                <c:pt idx="337">
                  <c:v>35</c:v>
                </c:pt>
                <c:pt idx="338">
                  <c:v>20</c:v>
                </c:pt>
                <c:pt idx="339">
                  <c:v>15</c:v>
                </c:pt>
                <c:pt idx="340">
                  <c:v>54</c:v>
                </c:pt>
                <c:pt idx="341">
                  <c:v>22</c:v>
                </c:pt>
                <c:pt idx="342">
                  <c:v>13</c:v>
                </c:pt>
                <c:pt idx="343">
                  <c:v>70</c:v>
                </c:pt>
                <c:pt idx="344">
                  <c:v>22</c:v>
                </c:pt>
                <c:pt idx="345">
                  <c:v>25</c:v>
                </c:pt>
                <c:pt idx="346">
                  <c:v>15</c:v>
                </c:pt>
                <c:pt idx="347">
                  <c:v>47</c:v>
                </c:pt>
                <c:pt idx="348">
                  <c:v>14</c:v>
                </c:pt>
                <c:pt idx="349">
                  <c:v>37</c:v>
                </c:pt>
                <c:pt idx="350">
                  <c:v>24</c:v>
                </c:pt>
                <c:pt idx="351">
                  <c:v>72</c:v>
                </c:pt>
                <c:pt idx="352">
                  <c:v>15</c:v>
                </c:pt>
                <c:pt idx="353">
                  <c:v>24</c:v>
                </c:pt>
                <c:pt idx="354">
                  <c:v>16</c:v>
                </c:pt>
                <c:pt idx="355">
                  <c:v>22</c:v>
                </c:pt>
                <c:pt idx="356">
                  <c:v>39</c:v>
                </c:pt>
                <c:pt idx="357">
                  <c:v>41</c:v>
                </c:pt>
                <c:pt idx="358">
                  <c:v>19</c:v>
                </c:pt>
                <c:pt idx="359">
                  <c:v>26</c:v>
                </c:pt>
                <c:pt idx="360">
                  <c:v>29</c:v>
                </c:pt>
                <c:pt idx="361">
                  <c:v>59</c:v>
                </c:pt>
                <c:pt idx="362">
                  <c:v>27</c:v>
                </c:pt>
                <c:pt idx="363">
                  <c:v>19</c:v>
                </c:pt>
                <c:pt idx="364">
                  <c:v>40</c:v>
                </c:pt>
                <c:pt idx="365">
                  <c:v>21</c:v>
                </c:pt>
                <c:pt idx="366">
                  <c:v>24</c:v>
                </c:pt>
                <c:pt idx="367">
                  <c:v>48</c:v>
                </c:pt>
                <c:pt idx="368">
                  <c:v>31</c:v>
                </c:pt>
                <c:pt idx="369">
                  <c:v>29</c:v>
                </c:pt>
                <c:pt idx="370">
                  <c:v>14</c:v>
                </c:pt>
                <c:pt idx="371">
                  <c:v>67</c:v>
                </c:pt>
                <c:pt idx="372">
                  <c:v>26</c:v>
                </c:pt>
                <c:pt idx="373">
                  <c:v>72</c:v>
                </c:pt>
                <c:pt idx="374">
                  <c:v>40</c:v>
                </c:pt>
                <c:pt idx="375">
                  <c:v>27</c:v>
                </c:pt>
                <c:pt idx="376">
                  <c:v>23</c:v>
                </c:pt>
                <c:pt idx="377">
                  <c:v>37</c:v>
                </c:pt>
                <c:pt idx="378">
                  <c:v>28</c:v>
                </c:pt>
                <c:pt idx="379">
                  <c:v>41</c:v>
                </c:pt>
                <c:pt idx="380">
                  <c:v>21</c:v>
                </c:pt>
                <c:pt idx="381">
                  <c:v>29</c:v>
                </c:pt>
                <c:pt idx="382">
                  <c:v>12</c:v>
                </c:pt>
                <c:pt idx="383">
                  <c:v>68</c:v>
                </c:pt>
                <c:pt idx="384">
                  <c:v>27</c:v>
                </c:pt>
                <c:pt idx="385">
                  <c:v>28</c:v>
                </c:pt>
                <c:pt idx="386">
                  <c:v>19</c:v>
                </c:pt>
                <c:pt idx="387">
                  <c:v>73</c:v>
                </c:pt>
                <c:pt idx="388">
                  <c:v>27</c:v>
                </c:pt>
                <c:pt idx="389">
                  <c:v>26</c:v>
                </c:pt>
                <c:pt idx="390">
                  <c:v>18</c:v>
                </c:pt>
                <c:pt idx="391">
                  <c:v>34</c:v>
                </c:pt>
                <c:pt idx="392">
                  <c:v>17</c:v>
                </c:pt>
                <c:pt idx="393">
                  <c:v>14</c:v>
                </c:pt>
                <c:pt idx="394">
                  <c:v>31</c:v>
                </c:pt>
                <c:pt idx="395">
                  <c:v>18</c:v>
                </c:pt>
                <c:pt idx="396">
                  <c:v>31</c:v>
                </c:pt>
                <c:pt idx="397">
                  <c:v>23</c:v>
                </c:pt>
                <c:pt idx="398">
                  <c:v>18</c:v>
                </c:pt>
                <c:pt idx="399">
                  <c:v>26</c:v>
                </c:pt>
                <c:pt idx="400">
                  <c:v>42</c:v>
                </c:pt>
                <c:pt idx="401">
                  <c:v>66</c:v>
                </c:pt>
                <c:pt idx="402">
                  <c:v>41</c:v>
                </c:pt>
                <c:pt idx="403">
                  <c:v>66</c:v>
                </c:pt>
                <c:pt idx="404">
                  <c:v>32</c:v>
                </c:pt>
                <c:pt idx="405">
                  <c:v>20</c:v>
                </c:pt>
                <c:pt idx="406">
                  <c:v>32</c:v>
                </c:pt>
                <c:pt idx="407">
                  <c:v>39</c:v>
                </c:pt>
                <c:pt idx="408">
                  <c:v>60</c:v>
                </c:pt>
                <c:pt idx="409">
                  <c:v>23</c:v>
                </c:pt>
                <c:pt idx="410">
                  <c:v>28</c:v>
                </c:pt>
                <c:pt idx="411">
                  <c:v>33</c:v>
                </c:pt>
                <c:pt idx="412">
                  <c:v>44</c:v>
                </c:pt>
                <c:pt idx="413">
                  <c:v>39</c:v>
                </c:pt>
                <c:pt idx="414">
                  <c:v>33</c:v>
                </c:pt>
                <c:pt idx="415">
                  <c:v>20</c:v>
                </c:pt>
                <c:pt idx="416">
                  <c:v>33</c:v>
                </c:pt>
                <c:pt idx="417">
                  <c:v>69</c:v>
                </c:pt>
                <c:pt idx="418">
                  <c:v>36</c:v>
                </c:pt>
                <c:pt idx="419">
                  <c:v>28</c:v>
                </c:pt>
                <c:pt idx="420">
                  <c:v>56</c:v>
                </c:pt>
                <c:pt idx="421">
                  <c:v>35</c:v>
                </c:pt>
                <c:pt idx="422">
                  <c:v>32</c:v>
                </c:pt>
                <c:pt idx="423">
                  <c:v>27</c:v>
                </c:pt>
                <c:pt idx="424">
                  <c:v>26</c:v>
                </c:pt>
                <c:pt idx="425">
                  <c:v>69</c:v>
                </c:pt>
                <c:pt idx="426">
                  <c:v>60</c:v>
                </c:pt>
                <c:pt idx="427">
                  <c:v>24</c:v>
                </c:pt>
                <c:pt idx="428">
                  <c:v>42</c:v>
                </c:pt>
                <c:pt idx="429">
                  <c:v>20</c:v>
                </c:pt>
                <c:pt idx="430">
                  <c:v>15</c:v>
                </c:pt>
                <c:pt idx="431">
                  <c:v>53</c:v>
                </c:pt>
                <c:pt idx="432">
                  <c:v>30</c:v>
                </c:pt>
                <c:pt idx="433">
                  <c:v>44</c:v>
                </c:pt>
                <c:pt idx="434">
                  <c:v>33</c:v>
                </c:pt>
                <c:pt idx="435">
                  <c:v>26</c:v>
                </c:pt>
                <c:pt idx="436">
                  <c:v>30</c:v>
                </c:pt>
                <c:pt idx="437">
                  <c:v>42</c:v>
                </c:pt>
                <c:pt idx="438">
                  <c:v>31</c:v>
                </c:pt>
                <c:pt idx="439">
                  <c:v>19</c:v>
                </c:pt>
                <c:pt idx="440">
                  <c:v>28</c:v>
                </c:pt>
                <c:pt idx="441">
                  <c:v>35</c:v>
                </c:pt>
                <c:pt idx="442">
                  <c:v>44</c:v>
                </c:pt>
                <c:pt idx="443">
                  <c:v>48</c:v>
                </c:pt>
                <c:pt idx="444">
                  <c:v>53</c:v>
                </c:pt>
                <c:pt idx="445">
                  <c:v>31</c:v>
                </c:pt>
                <c:pt idx="446">
                  <c:v>40</c:v>
                </c:pt>
                <c:pt idx="447">
                  <c:v>66</c:v>
                </c:pt>
                <c:pt idx="448">
                  <c:v>58</c:v>
                </c:pt>
                <c:pt idx="449">
                  <c:v>34</c:v>
                </c:pt>
                <c:pt idx="450">
                  <c:v>40</c:v>
                </c:pt>
                <c:pt idx="451">
                  <c:v>24</c:v>
                </c:pt>
                <c:pt idx="452">
                  <c:v>28</c:v>
                </c:pt>
                <c:pt idx="453">
                  <c:v>19</c:v>
                </c:pt>
                <c:pt idx="454">
                  <c:v>37</c:v>
                </c:pt>
                <c:pt idx="455">
                  <c:v>24</c:v>
                </c:pt>
                <c:pt idx="456">
                  <c:v>25</c:v>
                </c:pt>
                <c:pt idx="457">
                  <c:v>17</c:v>
                </c:pt>
                <c:pt idx="458">
                  <c:v>55</c:v>
                </c:pt>
                <c:pt idx="459">
                  <c:v>35</c:v>
                </c:pt>
                <c:pt idx="460">
                  <c:v>42</c:v>
                </c:pt>
                <c:pt idx="461">
                  <c:v>25</c:v>
                </c:pt>
                <c:pt idx="462">
                  <c:v>19</c:v>
                </c:pt>
                <c:pt idx="463">
                  <c:v>62</c:v>
                </c:pt>
                <c:pt idx="464">
                  <c:v>24</c:v>
                </c:pt>
                <c:pt idx="465">
                  <c:v>23</c:v>
                </c:pt>
                <c:pt idx="466">
                  <c:v>18</c:v>
                </c:pt>
                <c:pt idx="467">
                  <c:v>39</c:v>
                </c:pt>
                <c:pt idx="468">
                  <c:v>71</c:v>
                </c:pt>
                <c:pt idx="469">
                  <c:v>50</c:v>
                </c:pt>
                <c:pt idx="470">
                  <c:v>30</c:v>
                </c:pt>
                <c:pt idx="471">
                  <c:v>22</c:v>
                </c:pt>
                <c:pt idx="472">
                  <c:v>21</c:v>
                </c:pt>
                <c:pt idx="473">
                  <c:v>31</c:v>
                </c:pt>
                <c:pt idx="474">
                  <c:v>22</c:v>
                </c:pt>
                <c:pt idx="475">
                  <c:v>26</c:v>
                </c:pt>
                <c:pt idx="476">
                  <c:v>26</c:v>
                </c:pt>
                <c:pt idx="477">
                  <c:v>22</c:v>
                </c:pt>
                <c:pt idx="478">
                  <c:v>28</c:v>
                </c:pt>
                <c:pt idx="479">
                  <c:v>25</c:v>
                </c:pt>
                <c:pt idx="480">
                  <c:v>56</c:v>
                </c:pt>
                <c:pt idx="481">
                  <c:v>35</c:v>
                </c:pt>
                <c:pt idx="482">
                  <c:v>72</c:v>
                </c:pt>
                <c:pt idx="483">
                  <c:v>36</c:v>
                </c:pt>
                <c:pt idx="484">
                  <c:v>57</c:v>
                </c:pt>
                <c:pt idx="485">
                  <c:v>47</c:v>
                </c:pt>
                <c:pt idx="486">
                  <c:v>30</c:v>
                </c:pt>
                <c:pt idx="487">
                  <c:v>35</c:v>
                </c:pt>
                <c:pt idx="488">
                  <c:v>42</c:v>
                </c:pt>
                <c:pt idx="489">
                  <c:v>18</c:v>
                </c:pt>
                <c:pt idx="490">
                  <c:v>45</c:v>
                </c:pt>
                <c:pt idx="491">
                  <c:v>70</c:v>
                </c:pt>
                <c:pt idx="492">
                  <c:v>31</c:v>
                </c:pt>
                <c:pt idx="493">
                  <c:v>37</c:v>
                </c:pt>
              </c:numCache>
            </c:numRef>
          </c:bubbleSize>
        </c:ser>
        <c:ser>
          <c:idx val="1"/>
          <c:order val="1"/>
          <c:tx>
            <c:v>Private Nonprofit</c:v>
          </c:tx>
          <c:spPr>
            <a:solidFill>
              <a:schemeClr val="accent6">
                <a:lumMod val="60000"/>
                <a:lumOff val="40000"/>
                <a:alpha val="50000"/>
              </a:schemeClr>
            </a:solidFill>
            <a:ln>
              <a:solidFill>
                <a:schemeClr val="tx1">
                  <a:alpha val="50000"/>
                </a:schemeClr>
              </a:solidFill>
            </a:ln>
          </c:spPr>
          <c:xVal>
            <c:numRef>
              <c:f>NFP!$C$2:$C$637</c:f>
              <c:numCache>
                <c:formatCode>General</c:formatCode>
                <c:ptCount val="636"/>
                <c:pt idx="0">
                  <c:v>72</c:v>
                </c:pt>
                <c:pt idx="1">
                  <c:v>17.3</c:v>
                </c:pt>
                <c:pt idx="2">
                  <c:v>35.200000000000003</c:v>
                </c:pt>
                <c:pt idx="3">
                  <c:v>45.8</c:v>
                </c:pt>
                <c:pt idx="4">
                  <c:v>20.7</c:v>
                </c:pt>
                <c:pt idx="5">
                  <c:v>62.3</c:v>
                </c:pt>
                <c:pt idx="6">
                  <c:v>39.700000000000003</c:v>
                </c:pt>
                <c:pt idx="7">
                  <c:v>60.7</c:v>
                </c:pt>
                <c:pt idx="8">
                  <c:v>20.6</c:v>
                </c:pt>
                <c:pt idx="9">
                  <c:v>22.1</c:v>
                </c:pt>
                <c:pt idx="10">
                  <c:v>40.5</c:v>
                </c:pt>
                <c:pt idx="11">
                  <c:v>55.3</c:v>
                </c:pt>
                <c:pt idx="12">
                  <c:v>61.2</c:v>
                </c:pt>
                <c:pt idx="13">
                  <c:v>65.5</c:v>
                </c:pt>
                <c:pt idx="14">
                  <c:v>64.2</c:v>
                </c:pt>
                <c:pt idx="15">
                  <c:v>54.5</c:v>
                </c:pt>
                <c:pt idx="16">
                  <c:v>42.2</c:v>
                </c:pt>
                <c:pt idx="17">
                  <c:v>21.2</c:v>
                </c:pt>
                <c:pt idx="18">
                  <c:v>66.3</c:v>
                </c:pt>
                <c:pt idx="19">
                  <c:v>70.900000000000006</c:v>
                </c:pt>
                <c:pt idx="20">
                  <c:v>58.4</c:v>
                </c:pt>
                <c:pt idx="21">
                  <c:v>63.4</c:v>
                </c:pt>
                <c:pt idx="22">
                  <c:v>72.900000000000006</c:v>
                </c:pt>
                <c:pt idx="23">
                  <c:v>65</c:v>
                </c:pt>
                <c:pt idx="24">
                  <c:v>67.400000000000006</c:v>
                </c:pt>
                <c:pt idx="25">
                  <c:v>32.200000000000003</c:v>
                </c:pt>
                <c:pt idx="26">
                  <c:v>79.900000000000006</c:v>
                </c:pt>
                <c:pt idx="27">
                  <c:v>62.3</c:v>
                </c:pt>
                <c:pt idx="28">
                  <c:v>67.3</c:v>
                </c:pt>
                <c:pt idx="29">
                  <c:v>84.8</c:v>
                </c:pt>
                <c:pt idx="30">
                  <c:v>62.4</c:v>
                </c:pt>
                <c:pt idx="31">
                  <c:v>72.599999999999994</c:v>
                </c:pt>
                <c:pt idx="32">
                  <c:v>68.400000000000006</c:v>
                </c:pt>
                <c:pt idx="33">
                  <c:v>85.1</c:v>
                </c:pt>
                <c:pt idx="34">
                  <c:v>59.4</c:v>
                </c:pt>
                <c:pt idx="35">
                  <c:v>54.8</c:v>
                </c:pt>
                <c:pt idx="36">
                  <c:v>61.4</c:v>
                </c:pt>
                <c:pt idx="37">
                  <c:v>65.5</c:v>
                </c:pt>
                <c:pt idx="38">
                  <c:v>46.4</c:v>
                </c:pt>
                <c:pt idx="39">
                  <c:v>30.4</c:v>
                </c:pt>
                <c:pt idx="40">
                  <c:v>84.8</c:v>
                </c:pt>
                <c:pt idx="41">
                  <c:v>51.4</c:v>
                </c:pt>
                <c:pt idx="42">
                  <c:v>23.9</c:v>
                </c:pt>
                <c:pt idx="43">
                  <c:v>50.8</c:v>
                </c:pt>
                <c:pt idx="44">
                  <c:v>75.2</c:v>
                </c:pt>
                <c:pt idx="45">
                  <c:v>65.7</c:v>
                </c:pt>
                <c:pt idx="46">
                  <c:v>46.3</c:v>
                </c:pt>
                <c:pt idx="47">
                  <c:v>86.3</c:v>
                </c:pt>
                <c:pt idx="48">
                  <c:v>92.7</c:v>
                </c:pt>
                <c:pt idx="49">
                  <c:v>37.800000000000004</c:v>
                </c:pt>
                <c:pt idx="50">
                  <c:v>40.200000000000003</c:v>
                </c:pt>
                <c:pt idx="51">
                  <c:v>39.800000000000004</c:v>
                </c:pt>
                <c:pt idx="52">
                  <c:v>93.1</c:v>
                </c:pt>
                <c:pt idx="53">
                  <c:v>37.800000000000004</c:v>
                </c:pt>
                <c:pt idx="54">
                  <c:v>34.800000000000004</c:v>
                </c:pt>
                <c:pt idx="55">
                  <c:v>35.800000000000004</c:v>
                </c:pt>
                <c:pt idx="56">
                  <c:v>35.200000000000003</c:v>
                </c:pt>
                <c:pt idx="57">
                  <c:v>65</c:v>
                </c:pt>
                <c:pt idx="58">
                  <c:v>11.8</c:v>
                </c:pt>
                <c:pt idx="59">
                  <c:v>56.6</c:v>
                </c:pt>
                <c:pt idx="60">
                  <c:v>52.2</c:v>
                </c:pt>
                <c:pt idx="61">
                  <c:v>58.3</c:v>
                </c:pt>
                <c:pt idx="62">
                  <c:v>37.300000000000004</c:v>
                </c:pt>
                <c:pt idx="63">
                  <c:v>54.6</c:v>
                </c:pt>
                <c:pt idx="64">
                  <c:v>41.4</c:v>
                </c:pt>
                <c:pt idx="65">
                  <c:v>36.300000000000004</c:v>
                </c:pt>
                <c:pt idx="66">
                  <c:v>53.4</c:v>
                </c:pt>
                <c:pt idx="67">
                  <c:v>65.900000000000006</c:v>
                </c:pt>
                <c:pt idx="68">
                  <c:v>43</c:v>
                </c:pt>
                <c:pt idx="69">
                  <c:v>36.4</c:v>
                </c:pt>
                <c:pt idx="70">
                  <c:v>61.8</c:v>
                </c:pt>
                <c:pt idx="71">
                  <c:v>47.7</c:v>
                </c:pt>
                <c:pt idx="72">
                  <c:v>56.6</c:v>
                </c:pt>
                <c:pt idx="73">
                  <c:v>41</c:v>
                </c:pt>
                <c:pt idx="74">
                  <c:v>42.5</c:v>
                </c:pt>
                <c:pt idx="75">
                  <c:v>59</c:v>
                </c:pt>
                <c:pt idx="76">
                  <c:v>50.8</c:v>
                </c:pt>
                <c:pt idx="77">
                  <c:v>27.3</c:v>
                </c:pt>
                <c:pt idx="78">
                  <c:v>40.6</c:v>
                </c:pt>
                <c:pt idx="79">
                  <c:v>63.2</c:v>
                </c:pt>
                <c:pt idx="80">
                  <c:v>59.7</c:v>
                </c:pt>
                <c:pt idx="81">
                  <c:v>28.2</c:v>
                </c:pt>
                <c:pt idx="82">
                  <c:v>42</c:v>
                </c:pt>
                <c:pt idx="83">
                  <c:v>53.8</c:v>
                </c:pt>
                <c:pt idx="84">
                  <c:v>82.8</c:v>
                </c:pt>
                <c:pt idx="85">
                  <c:v>42.9</c:v>
                </c:pt>
                <c:pt idx="86">
                  <c:v>39</c:v>
                </c:pt>
                <c:pt idx="87">
                  <c:v>61.3</c:v>
                </c:pt>
                <c:pt idx="88">
                  <c:v>54.4</c:v>
                </c:pt>
                <c:pt idx="89">
                  <c:v>50.8</c:v>
                </c:pt>
                <c:pt idx="90">
                  <c:v>48.9</c:v>
                </c:pt>
                <c:pt idx="91">
                  <c:v>37.9</c:v>
                </c:pt>
                <c:pt idx="92">
                  <c:v>76.900000000000006</c:v>
                </c:pt>
                <c:pt idx="93">
                  <c:v>36.9</c:v>
                </c:pt>
                <c:pt idx="94">
                  <c:v>47.6</c:v>
                </c:pt>
                <c:pt idx="95">
                  <c:v>63.3</c:v>
                </c:pt>
                <c:pt idx="96">
                  <c:v>70.5</c:v>
                </c:pt>
                <c:pt idx="97">
                  <c:v>45.5</c:v>
                </c:pt>
                <c:pt idx="98">
                  <c:v>54</c:v>
                </c:pt>
                <c:pt idx="99">
                  <c:v>85.8</c:v>
                </c:pt>
                <c:pt idx="100">
                  <c:v>73.099999999999994</c:v>
                </c:pt>
                <c:pt idx="101">
                  <c:v>66.599999999999994</c:v>
                </c:pt>
                <c:pt idx="102">
                  <c:v>59.8</c:v>
                </c:pt>
                <c:pt idx="103">
                  <c:v>69.8</c:v>
                </c:pt>
                <c:pt idx="104">
                  <c:v>58.2</c:v>
                </c:pt>
                <c:pt idx="105">
                  <c:v>63.4</c:v>
                </c:pt>
                <c:pt idx="106">
                  <c:v>64.2</c:v>
                </c:pt>
                <c:pt idx="107">
                  <c:v>65</c:v>
                </c:pt>
                <c:pt idx="108">
                  <c:v>49.4</c:v>
                </c:pt>
                <c:pt idx="109">
                  <c:v>53.3</c:v>
                </c:pt>
                <c:pt idx="110">
                  <c:v>42.3</c:v>
                </c:pt>
                <c:pt idx="111">
                  <c:v>45.2</c:v>
                </c:pt>
                <c:pt idx="112">
                  <c:v>72.099999999999994</c:v>
                </c:pt>
                <c:pt idx="113">
                  <c:v>52.8</c:v>
                </c:pt>
                <c:pt idx="114">
                  <c:v>57.3</c:v>
                </c:pt>
                <c:pt idx="115">
                  <c:v>87.7</c:v>
                </c:pt>
                <c:pt idx="116">
                  <c:v>61</c:v>
                </c:pt>
                <c:pt idx="117">
                  <c:v>56.7</c:v>
                </c:pt>
                <c:pt idx="118">
                  <c:v>75.599999999999994</c:v>
                </c:pt>
                <c:pt idx="119">
                  <c:v>32.1</c:v>
                </c:pt>
                <c:pt idx="120">
                  <c:v>83.4</c:v>
                </c:pt>
                <c:pt idx="121">
                  <c:v>63.9</c:v>
                </c:pt>
                <c:pt idx="122">
                  <c:v>54.7</c:v>
                </c:pt>
                <c:pt idx="123">
                  <c:v>50.8</c:v>
                </c:pt>
                <c:pt idx="124">
                  <c:v>48.4</c:v>
                </c:pt>
                <c:pt idx="125">
                  <c:v>48.7</c:v>
                </c:pt>
                <c:pt idx="126">
                  <c:v>66.5</c:v>
                </c:pt>
                <c:pt idx="127">
                  <c:v>56.3</c:v>
                </c:pt>
                <c:pt idx="128">
                  <c:v>52.2</c:v>
                </c:pt>
                <c:pt idx="129">
                  <c:v>58</c:v>
                </c:pt>
                <c:pt idx="130">
                  <c:v>78.599999999999994</c:v>
                </c:pt>
                <c:pt idx="131">
                  <c:v>50.2</c:v>
                </c:pt>
                <c:pt idx="132">
                  <c:v>76.099999999999994</c:v>
                </c:pt>
                <c:pt idx="133">
                  <c:v>67.099999999999994</c:v>
                </c:pt>
                <c:pt idx="134">
                  <c:v>47</c:v>
                </c:pt>
                <c:pt idx="135">
                  <c:v>59.2</c:v>
                </c:pt>
                <c:pt idx="136">
                  <c:v>62.5</c:v>
                </c:pt>
                <c:pt idx="137">
                  <c:v>73.7</c:v>
                </c:pt>
                <c:pt idx="138">
                  <c:v>48.1</c:v>
                </c:pt>
                <c:pt idx="139">
                  <c:v>84.1</c:v>
                </c:pt>
                <c:pt idx="140">
                  <c:v>28.4</c:v>
                </c:pt>
                <c:pt idx="141">
                  <c:v>60</c:v>
                </c:pt>
                <c:pt idx="142">
                  <c:v>65.099999999999994</c:v>
                </c:pt>
                <c:pt idx="143">
                  <c:v>35.200000000000003</c:v>
                </c:pt>
                <c:pt idx="144">
                  <c:v>69.400000000000006</c:v>
                </c:pt>
                <c:pt idx="145">
                  <c:v>29.2</c:v>
                </c:pt>
                <c:pt idx="146">
                  <c:v>54.2</c:v>
                </c:pt>
                <c:pt idx="147">
                  <c:v>53</c:v>
                </c:pt>
                <c:pt idx="148">
                  <c:v>36.200000000000003</c:v>
                </c:pt>
                <c:pt idx="149">
                  <c:v>31.6</c:v>
                </c:pt>
                <c:pt idx="150">
                  <c:v>41.1</c:v>
                </c:pt>
                <c:pt idx="151">
                  <c:v>36.300000000000004</c:v>
                </c:pt>
                <c:pt idx="152">
                  <c:v>65.099999999999994</c:v>
                </c:pt>
                <c:pt idx="153">
                  <c:v>65.3</c:v>
                </c:pt>
                <c:pt idx="154">
                  <c:v>38.300000000000004</c:v>
                </c:pt>
                <c:pt idx="155">
                  <c:v>40.1</c:v>
                </c:pt>
                <c:pt idx="156">
                  <c:v>61.4</c:v>
                </c:pt>
                <c:pt idx="157">
                  <c:v>52.1</c:v>
                </c:pt>
                <c:pt idx="158">
                  <c:v>27.3</c:v>
                </c:pt>
                <c:pt idx="159">
                  <c:v>36.6</c:v>
                </c:pt>
                <c:pt idx="160">
                  <c:v>63.5</c:v>
                </c:pt>
                <c:pt idx="161">
                  <c:v>26.9</c:v>
                </c:pt>
                <c:pt idx="162">
                  <c:v>61.9</c:v>
                </c:pt>
                <c:pt idx="163">
                  <c:v>28</c:v>
                </c:pt>
                <c:pt idx="164">
                  <c:v>45.1</c:v>
                </c:pt>
                <c:pt idx="165">
                  <c:v>59.2</c:v>
                </c:pt>
                <c:pt idx="166">
                  <c:v>44.7</c:v>
                </c:pt>
                <c:pt idx="167">
                  <c:v>40.4</c:v>
                </c:pt>
                <c:pt idx="168">
                  <c:v>49.2</c:v>
                </c:pt>
                <c:pt idx="169">
                  <c:v>41.3</c:v>
                </c:pt>
                <c:pt idx="170">
                  <c:v>24</c:v>
                </c:pt>
                <c:pt idx="171">
                  <c:v>69</c:v>
                </c:pt>
                <c:pt idx="172">
                  <c:v>70.2</c:v>
                </c:pt>
                <c:pt idx="173">
                  <c:v>82.5</c:v>
                </c:pt>
                <c:pt idx="174">
                  <c:v>17.3</c:v>
                </c:pt>
                <c:pt idx="175">
                  <c:v>58.1</c:v>
                </c:pt>
                <c:pt idx="176">
                  <c:v>70.099999999999994</c:v>
                </c:pt>
                <c:pt idx="177">
                  <c:v>43.1</c:v>
                </c:pt>
                <c:pt idx="178">
                  <c:v>93.9</c:v>
                </c:pt>
                <c:pt idx="179">
                  <c:v>54.5</c:v>
                </c:pt>
                <c:pt idx="180">
                  <c:v>56.6</c:v>
                </c:pt>
                <c:pt idx="181">
                  <c:v>31.8</c:v>
                </c:pt>
                <c:pt idx="182">
                  <c:v>89.2</c:v>
                </c:pt>
                <c:pt idx="183">
                  <c:v>47.7</c:v>
                </c:pt>
                <c:pt idx="184">
                  <c:v>77.599999999999994</c:v>
                </c:pt>
                <c:pt idx="185">
                  <c:v>63.1</c:v>
                </c:pt>
                <c:pt idx="186">
                  <c:v>72.599999999999994</c:v>
                </c:pt>
                <c:pt idx="187">
                  <c:v>89.1</c:v>
                </c:pt>
                <c:pt idx="188">
                  <c:v>44.7</c:v>
                </c:pt>
                <c:pt idx="189">
                  <c:v>61.9</c:v>
                </c:pt>
                <c:pt idx="190">
                  <c:v>69.900000000000006</c:v>
                </c:pt>
                <c:pt idx="191">
                  <c:v>33.1</c:v>
                </c:pt>
                <c:pt idx="192">
                  <c:v>45.4</c:v>
                </c:pt>
                <c:pt idx="193">
                  <c:v>50.4</c:v>
                </c:pt>
                <c:pt idx="194">
                  <c:v>1.3</c:v>
                </c:pt>
                <c:pt idx="195">
                  <c:v>63.5</c:v>
                </c:pt>
                <c:pt idx="196">
                  <c:v>69.900000000000006</c:v>
                </c:pt>
                <c:pt idx="197">
                  <c:v>83.9</c:v>
                </c:pt>
                <c:pt idx="198">
                  <c:v>68.2</c:v>
                </c:pt>
                <c:pt idx="199">
                  <c:v>82.1</c:v>
                </c:pt>
                <c:pt idx="200">
                  <c:v>53.6</c:v>
                </c:pt>
                <c:pt idx="201">
                  <c:v>53.9</c:v>
                </c:pt>
                <c:pt idx="202">
                  <c:v>61.9</c:v>
                </c:pt>
                <c:pt idx="203">
                  <c:v>74.3</c:v>
                </c:pt>
                <c:pt idx="204">
                  <c:v>64</c:v>
                </c:pt>
                <c:pt idx="205">
                  <c:v>57.9</c:v>
                </c:pt>
                <c:pt idx="206">
                  <c:v>56</c:v>
                </c:pt>
                <c:pt idx="207">
                  <c:v>74.599999999999994</c:v>
                </c:pt>
                <c:pt idx="208">
                  <c:v>20.100000000000001</c:v>
                </c:pt>
                <c:pt idx="209">
                  <c:v>52.3</c:v>
                </c:pt>
                <c:pt idx="210">
                  <c:v>52.7</c:v>
                </c:pt>
                <c:pt idx="211">
                  <c:v>79.3</c:v>
                </c:pt>
                <c:pt idx="212">
                  <c:v>47.7</c:v>
                </c:pt>
                <c:pt idx="213">
                  <c:v>17</c:v>
                </c:pt>
                <c:pt idx="214">
                  <c:v>40.200000000000003</c:v>
                </c:pt>
                <c:pt idx="215">
                  <c:v>40</c:v>
                </c:pt>
                <c:pt idx="216">
                  <c:v>58.3</c:v>
                </c:pt>
                <c:pt idx="217">
                  <c:v>59.3</c:v>
                </c:pt>
                <c:pt idx="218">
                  <c:v>72.099999999999994</c:v>
                </c:pt>
                <c:pt idx="219">
                  <c:v>91.8</c:v>
                </c:pt>
                <c:pt idx="220">
                  <c:v>66.099999999999994</c:v>
                </c:pt>
                <c:pt idx="221">
                  <c:v>50.3</c:v>
                </c:pt>
                <c:pt idx="222">
                  <c:v>85.2</c:v>
                </c:pt>
                <c:pt idx="223">
                  <c:v>65.8</c:v>
                </c:pt>
                <c:pt idx="224">
                  <c:v>60.7</c:v>
                </c:pt>
                <c:pt idx="225">
                  <c:v>77.7</c:v>
                </c:pt>
                <c:pt idx="226">
                  <c:v>80</c:v>
                </c:pt>
                <c:pt idx="227">
                  <c:v>87.3</c:v>
                </c:pt>
                <c:pt idx="228">
                  <c:v>48.7</c:v>
                </c:pt>
                <c:pt idx="229">
                  <c:v>70.099999999999994</c:v>
                </c:pt>
                <c:pt idx="230">
                  <c:v>63</c:v>
                </c:pt>
                <c:pt idx="231">
                  <c:v>48.2</c:v>
                </c:pt>
                <c:pt idx="232">
                  <c:v>65.599999999999994</c:v>
                </c:pt>
                <c:pt idx="233">
                  <c:v>51.8</c:v>
                </c:pt>
                <c:pt idx="234">
                  <c:v>18.2</c:v>
                </c:pt>
                <c:pt idx="235">
                  <c:v>41.6</c:v>
                </c:pt>
                <c:pt idx="236">
                  <c:v>48.1</c:v>
                </c:pt>
                <c:pt idx="237">
                  <c:v>44.1</c:v>
                </c:pt>
                <c:pt idx="238">
                  <c:v>39.9</c:v>
                </c:pt>
                <c:pt idx="239">
                  <c:v>41</c:v>
                </c:pt>
                <c:pt idx="240">
                  <c:v>48.9</c:v>
                </c:pt>
                <c:pt idx="241">
                  <c:v>51.6</c:v>
                </c:pt>
                <c:pt idx="242">
                  <c:v>44.9</c:v>
                </c:pt>
                <c:pt idx="243">
                  <c:v>41</c:v>
                </c:pt>
                <c:pt idx="244">
                  <c:v>43.5</c:v>
                </c:pt>
                <c:pt idx="245">
                  <c:v>61</c:v>
                </c:pt>
                <c:pt idx="246">
                  <c:v>33.1</c:v>
                </c:pt>
                <c:pt idx="247">
                  <c:v>59.8</c:v>
                </c:pt>
                <c:pt idx="248">
                  <c:v>67.599999999999994</c:v>
                </c:pt>
                <c:pt idx="249">
                  <c:v>45.9</c:v>
                </c:pt>
                <c:pt idx="250">
                  <c:v>65.900000000000006</c:v>
                </c:pt>
                <c:pt idx="251">
                  <c:v>45.5</c:v>
                </c:pt>
                <c:pt idx="252">
                  <c:v>60.8</c:v>
                </c:pt>
                <c:pt idx="253">
                  <c:v>74.7</c:v>
                </c:pt>
                <c:pt idx="254">
                  <c:v>59.9</c:v>
                </c:pt>
                <c:pt idx="255">
                  <c:v>49.3</c:v>
                </c:pt>
                <c:pt idx="256">
                  <c:v>44.7</c:v>
                </c:pt>
                <c:pt idx="257">
                  <c:v>43</c:v>
                </c:pt>
                <c:pt idx="258">
                  <c:v>6.7</c:v>
                </c:pt>
                <c:pt idx="259">
                  <c:v>49.8</c:v>
                </c:pt>
                <c:pt idx="260">
                  <c:v>26.7</c:v>
                </c:pt>
                <c:pt idx="261">
                  <c:v>46.9</c:v>
                </c:pt>
                <c:pt idx="262">
                  <c:v>76.400000000000006</c:v>
                </c:pt>
                <c:pt idx="263">
                  <c:v>40.4</c:v>
                </c:pt>
                <c:pt idx="264">
                  <c:v>33.5</c:v>
                </c:pt>
                <c:pt idx="265">
                  <c:v>51.8</c:v>
                </c:pt>
                <c:pt idx="266">
                  <c:v>55.1</c:v>
                </c:pt>
                <c:pt idx="267">
                  <c:v>61.2</c:v>
                </c:pt>
                <c:pt idx="268">
                  <c:v>60.6</c:v>
                </c:pt>
                <c:pt idx="269">
                  <c:v>51.9</c:v>
                </c:pt>
                <c:pt idx="270">
                  <c:v>62.9</c:v>
                </c:pt>
                <c:pt idx="271">
                  <c:v>61.6</c:v>
                </c:pt>
                <c:pt idx="272">
                  <c:v>47</c:v>
                </c:pt>
                <c:pt idx="273">
                  <c:v>61.9</c:v>
                </c:pt>
                <c:pt idx="274">
                  <c:v>69.099999999999994</c:v>
                </c:pt>
                <c:pt idx="275">
                  <c:v>79.099999999999994</c:v>
                </c:pt>
                <c:pt idx="276">
                  <c:v>91.3</c:v>
                </c:pt>
                <c:pt idx="277">
                  <c:v>20.2</c:v>
                </c:pt>
                <c:pt idx="278">
                  <c:v>68.400000000000006</c:v>
                </c:pt>
                <c:pt idx="279">
                  <c:v>39.200000000000003</c:v>
                </c:pt>
                <c:pt idx="280">
                  <c:v>40.6</c:v>
                </c:pt>
                <c:pt idx="281">
                  <c:v>52.6</c:v>
                </c:pt>
                <c:pt idx="282">
                  <c:v>51.7</c:v>
                </c:pt>
                <c:pt idx="283">
                  <c:v>34.9</c:v>
                </c:pt>
                <c:pt idx="284">
                  <c:v>35.800000000000004</c:v>
                </c:pt>
                <c:pt idx="285">
                  <c:v>56.6</c:v>
                </c:pt>
                <c:pt idx="286">
                  <c:v>45.9</c:v>
                </c:pt>
                <c:pt idx="287">
                  <c:v>78.7</c:v>
                </c:pt>
                <c:pt idx="288">
                  <c:v>55.7</c:v>
                </c:pt>
                <c:pt idx="289">
                  <c:v>68.900000000000006</c:v>
                </c:pt>
                <c:pt idx="290">
                  <c:v>62</c:v>
                </c:pt>
                <c:pt idx="291">
                  <c:v>77.3</c:v>
                </c:pt>
                <c:pt idx="292">
                  <c:v>52.7</c:v>
                </c:pt>
                <c:pt idx="293">
                  <c:v>70.599999999999994</c:v>
                </c:pt>
                <c:pt idx="294">
                  <c:v>17.600000000000001</c:v>
                </c:pt>
                <c:pt idx="295">
                  <c:v>40.6</c:v>
                </c:pt>
                <c:pt idx="296">
                  <c:v>76.3</c:v>
                </c:pt>
                <c:pt idx="297">
                  <c:v>57.6</c:v>
                </c:pt>
                <c:pt idx="298">
                  <c:v>83</c:v>
                </c:pt>
                <c:pt idx="299">
                  <c:v>48.9</c:v>
                </c:pt>
                <c:pt idx="300">
                  <c:v>55.5</c:v>
                </c:pt>
                <c:pt idx="301">
                  <c:v>25.2</c:v>
                </c:pt>
                <c:pt idx="302">
                  <c:v>64.099999999999994</c:v>
                </c:pt>
                <c:pt idx="303">
                  <c:v>51.3</c:v>
                </c:pt>
                <c:pt idx="304">
                  <c:v>54.8</c:v>
                </c:pt>
                <c:pt idx="305">
                  <c:v>72.099999999999994</c:v>
                </c:pt>
                <c:pt idx="306">
                  <c:v>33.700000000000003</c:v>
                </c:pt>
                <c:pt idx="307">
                  <c:v>66.2</c:v>
                </c:pt>
                <c:pt idx="308">
                  <c:v>65.2</c:v>
                </c:pt>
                <c:pt idx="309">
                  <c:v>48.7</c:v>
                </c:pt>
                <c:pt idx="310">
                  <c:v>45.5</c:v>
                </c:pt>
                <c:pt idx="311">
                  <c:v>41.2</c:v>
                </c:pt>
                <c:pt idx="312">
                  <c:v>57.7</c:v>
                </c:pt>
                <c:pt idx="313">
                  <c:v>54.5</c:v>
                </c:pt>
                <c:pt idx="314">
                  <c:v>66.5</c:v>
                </c:pt>
                <c:pt idx="315">
                  <c:v>68.099999999999994</c:v>
                </c:pt>
                <c:pt idx="316">
                  <c:v>67.099999999999994</c:v>
                </c:pt>
                <c:pt idx="317">
                  <c:v>50.2</c:v>
                </c:pt>
                <c:pt idx="318">
                  <c:v>80.900000000000006</c:v>
                </c:pt>
                <c:pt idx="319">
                  <c:v>66.5</c:v>
                </c:pt>
                <c:pt idx="320">
                  <c:v>49</c:v>
                </c:pt>
                <c:pt idx="321">
                  <c:v>75.5</c:v>
                </c:pt>
                <c:pt idx="322">
                  <c:v>73</c:v>
                </c:pt>
                <c:pt idx="323">
                  <c:v>85.2</c:v>
                </c:pt>
                <c:pt idx="324">
                  <c:v>78.099999999999994</c:v>
                </c:pt>
                <c:pt idx="325">
                  <c:v>71.900000000000006</c:v>
                </c:pt>
                <c:pt idx="326">
                  <c:v>74.3</c:v>
                </c:pt>
                <c:pt idx="327">
                  <c:v>58.3</c:v>
                </c:pt>
                <c:pt idx="328">
                  <c:v>58.5</c:v>
                </c:pt>
                <c:pt idx="329">
                  <c:v>85.9</c:v>
                </c:pt>
                <c:pt idx="330">
                  <c:v>49</c:v>
                </c:pt>
                <c:pt idx="331">
                  <c:v>92.1</c:v>
                </c:pt>
                <c:pt idx="332">
                  <c:v>67.900000000000006</c:v>
                </c:pt>
                <c:pt idx="333">
                  <c:v>40</c:v>
                </c:pt>
                <c:pt idx="334">
                  <c:v>32.700000000000003</c:v>
                </c:pt>
                <c:pt idx="335">
                  <c:v>48.2</c:v>
                </c:pt>
                <c:pt idx="336">
                  <c:v>29.9</c:v>
                </c:pt>
                <c:pt idx="337">
                  <c:v>57.6</c:v>
                </c:pt>
                <c:pt idx="338">
                  <c:v>54.8</c:v>
                </c:pt>
                <c:pt idx="339">
                  <c:v>21.4</c:v>
                </c:pt>
                <c:pt idx="340">
                  <c:v>78.2</c:v>
                </c:pt>
                <c:pt idx="341">
                  <c:v>45.3</c:v>
                </c:pt>
                <c:pt idx="342">
                  <c:v>55.6</c:v>
                </c:pt>
                <c:pt idx="343">
                  <c:v>38.300000000000004</c:v>
                </c:pt>
                <c:pt idx="344">
                  <c:v>46.4</c:v>
                </c:pt>
                <c:pt idx="345">
                  <c:v>53.9</c:v>
                </c:pt>
                <c:pt idx="346">
                  <c:v>27.6</c:v>
                </c:pt>
                <c:pt idx="347">
                  <c:v>39.6</c:v>
                </c:pt>
                <c:pt idx="348">
                  <c:v>57</c:v>
                </c:pt>
                <c:pt idx="349">
                  <c:v>39.5</c:v>
                </c:pt>
                <c:pt idx="350">
                  <c:v>31</c:v>
                </c:pt>
                <c:pt idx="351">
                  <c:v>35.1</c:v>
                </c:pt>
                <c:pt idx="352">
                  <c:v>22</c:v>
                </c:pt>
                <c:pt idx="353">
                  <c:v>34.9</c:v>
                </c:pt>
                <c:pt idx="354">
                  <c:v>41.8</c:v>
                </c:pt>
                <c:pt idx="355">
                  <c:v>48.2</c:v>
                </c:pt>
                <c:pt idx="356">
                  <c:v>33.800000000000004</c:v>
                </c:pt>
                <c:pt idx="357">
                  <c:v>43.4</c:v>
                </c:pt>
                <c:pt idx="358">
                  <c:v>53.2</c:v>
                </c:pt>
                <c:pt idx="359">
                  <c:v>49</c:v>
                </c:pt>
                <c:pt idx="360">
                  <c:v>51</c:v>
                </c:pt>
                <c:pt idx="361">
                  <c:v>60.2</c:v>
                </c:pt>
                <c:pt idx="362">
                  <c:v>67.599999999999994</c:v>
                </c:pt>
                <c:pt idx="363">
                  <c:v>63.6</c:v>
                </c:pt>
                <c:pt idx="364">
                  <c:v>61.9</c:v>
                </c:pt>
                <c:pt idx="365">
                  <c:v>70</c:v>
                </c:pt>
                <c:pt idx="366">
                  <c:v>52.1</c:v>
                </c:pt>
                <c:pt idx="367">
                  <c:v>46.2</c:v>
                </c:pt>
                <c:pt idx="368">
                  <c:v>84.6</c:v>
                </c:pt>
                <c:pt idx="369">
                  <c:v>55.1</c:v>
                </c:pt>
                <c:pt idx="370">
                  <c:v>54</c:v>
                </c:pt>
                <c:pt idx="371">
                  <c:v>69.099999999999994</c:v>
                </c:pt>
                <c:pt idx="372">
                  <c:v>74.599999999999994</c:v>
                </c:pt>
                <c:pt idx="373">
                  <c:v>16.7</c:v>
                </c:pt>
                <c:pt idx="374">
                  <c:v>60.9</c:v>
                </c:pt>
                <c:pt idx="375">
                  <c:v>55.9</c:v>
                </c:pt>
                <c:pt idx="376">
                  <c:v>63.2</c:v>
                </c:pt>
                <c:pt idx="377">
                  <c:v>50.9</c:v>
                </c:pt>
                <c:pt idx="378">
                  <c:v>55.1</c:v>
                </c:pt>
                <c:pt idx="379">
                  <c:v>54.7</c:v>
                </c:pt>
                <c:pt idx="380">
                  <c:v>50.9</c:v>
                </c:pt>
                <c:pt idx="381">
                  <c:v>43.9</c:v>
                </c:pt>
                <c:pt idx="382">
                  <c:v>66.099999999999994</c:v>
                </c:pt>
                <c:pt idx="383">
                  <c:v>59.9</c:v>
                </c:pt>
                <c:pt idx="384">
                  <c:v>61.5</c:v>
                </c:pt>
                <c:pt idx="385">
                  <c:v>25.2</c:v>
                </c:pt>
                <c:pt idx="386">
                  <c:v>42.8</c:v>
                </c:pt>
                <c:pt idx="387">
                  <c:v>31.7</c:v>
                </c:pt>
                <c:pt idx="388">
                  <c:v>59.9</c:v>
                </c:pt>
                <c:pt idx="389">
                  <c:v>29.8</c:v>
                </c:pt>
                <c:pt idx="390">
                  <c:v>47.6</c:v>
                </c:pt>
                <c:pt idx="391">
                  <c:v>65.900000000000006</c:v>
                </c:pt>
                <c:pt idx="392">
                  <c:v>75.7</c:v>
                </c:pt>
                <c:pt idx="393">
                  <c:v>77.2</c:v>
                </c:pt>
                <c:pt idx="394">
                  <c:v>38.4</c:v>
                </c:pt>
                <c:pt idx="395">
                  <c:v>49.3</c:v>
                </c:pt>
                <c:pt idx="396">
                  <c:v>50.8</c:v>
                </c:pt>
                <c:pt idx="397">
                  <c:v>55.2</c:v>
                </c:pt>
                <c:pt idx="398">
                  <c:v>56</c:v>
                </c:pt>
                <c:pt idx="399">
                  <c:v>51.8</c:v>
                </c:pt>
                <c:pt idx="400">
                  <c:v>66.099999999999994</c:v>
                </c:pt>
                <c:pt idx="401">
                  <c:v>73.7</c:v>
                </c:pt>
                <c:pt idx="402">
                  <c:v>75.3</c:v>
                </c:pt>
                <c:pt idx="403">
                  <c:v>61.8</c:v>
                </c:pt>
                <c:pt idx="404">
                  <c:v>74.099999999999994</c:v>
                </c:pt>
                <c:pt idx="405">
                  <c:v>54.3</c:v>
                </c:pt>
                <c:pt idx="406">
                  <c:v>60.9</c:v>
                </c:pt>
                <c:pt idx="407">
                  <c:v>90.3</c:v>
                </c:pt>
                <c:pt idx="408">
                  <c:v>51.9</c:v>
                </c:pt>
                <c:pt idx="409">
                  <c:v>45.3</c:v>
                </c:pt>
                <c:pt idx="410">
                  <c:v>58.1</c:v>
                </c:pt>
                <c:pt idx="411">
                  <c:v>44.1</c:v>
                </c:pt>
                <c:pt idx="412">
                  <c:v>49.5</c:v>
                </c:pt>
                <c:pt idx="413">
                  <c:v>64.599999999999994</c:v>
                </c:pt>
                <c:pt idx="414">
                  <c:v>62.8</c:v>
                </c:pt>
                <c:pt idx="415">
                  <c:v>58.6</c:v>
                </c:pt>
                <c:pt idx="416">
                  <c:v>69.400000000000006</c:v>
                </c:pt>
                <c:pt idx="417">
                  <c:v>61.7</c:v>
                </c:pt>
                <c:pt idx="418">
                  <c:v>62.2</c:v>
                </c:pt>
                <c:pt idx="419">
                  <c:v>47.1</c:v>
                </c:pt>
                <c:pt idx="420">
                  <c:v>68.3</c:v>
                </c:pt>
                <c:pt idx="421">
                  <c:v>58.6</c:v>
                </c:pt>
                <c:pt idx="422">
                  <c:v>73.2</c:v>
                </c:pt>
                <c:pt idx="423">
                  <c:v>75.900000000000006</c:v>
                </c:pt>
                <c:pt idx="424">
                  <c:v>70.8</c:v>
                </c:pt>
                <c:pt idx="425">
                  <c:v>68.2</c:v>
                </c:pt>
                <c:pt idx="426">
                  <c:v>78.099999999999994</c:v>
                </c:pt>
                <c:pt idx="427">
                  <c:v>72.5</c:v>
                </c:pt>
                <c:pt idx="428">
                  <c:v>74.7</c:v>
                </c:pt>
                <c:pt idx="429">
                  <c:v>31.9</c:v>
                </c:pt>
                <c:pt idx="430">
                  <c:v>60.4</c:v>
                </c:pt>
                <c:pt idx="431">
                  <c:v>56.6</c:v>
                </c:pt>
                <c:pt idx="432">
                  <c:v>52.8</c:v>
                </c:pt>
                <c:pt idx="433">
                  <c:v>58</c:v>
                </c:pt>
                <c:pt idx="434">
                  <c:v>61.9</c:v>
                </c:pt>
                <c:pt idx="435">
                  <c:v>70.2</c:v>
                </c:pt>
                <c:pt idx="436">
                  <c:v>77.5</c:v>
                </c:pt>
                <c:pt idx="437">
                  <c:v>73.5</c:v>
                </c:pt>
                <c:pt idx="438">
                  <c:v>81.099999999999994</c:v>
                </c:pt>
                <c:pt idx="439">
                  <c:v>59.1</c:v>
                </c:pt>
                <c:pt idx="440">
                  <c:v>81.3</c:v>
                </c:pt>
                <c:pt idx="441">
                  <c:v>39.800000000000004</c:v>
                </c:pt>
                <c:pt idx="442">
                  <c:v>83.2</c:v>
                </c:pt>
                <c:pt idx="443">
                  <c:v>46.6</c:v>
                </c:pt>
                <c:pt idx="444">
                  <c:v>87.1</c:v>
                </c:pt>
                <c:pt idx="445">
                  <c:v>72.5</c:v>
                </c:pt>
                <c:pt idx="446">
                  <c:v>58.7</c:v>
                </c:pt>
                <c:pt idx="447">
                  <c:v>75.400000000000006</c:v>
                </c:pt>
                <c:pt idx="448">
                  <c:v>56.6</c:v>
                </c:pt>
                <c:pt idx="449">
                  <c:v>62.9</c:v>
                </c:pt>
                <c:pt idx="450">
                  <c:v>65.5</c:v>
                </c:pt>
                <c:pt idx="451">
                  <c:v>95.4</c:v>
                </c:pt>
                <c:pt idx="452">
                  <c:v>76.5</c:v>
                </c:pt>
                <c:pt idx="453">
                  <c:v>53.4</c:v>
                </c:pt>
                <c:pt idx="454">
                  <c:v>87.6</c:v>
                </c:pt>
                <c:pt idx="455">
                  <c:v>60.7</c:v>
                </c:pt>
                <c:pt idx="456">
                  <c:v>18.899999999999999</c:v>
                </c:pt>
                <c:pt idx="457">
                  <c:v>53.8</c:v>
                </c:pt>
                <c:pt idx="458">
                  <c:v>33.9</c:v>
                </c:pt>
                <c:pt idx="459">
                  <c:v>31.2</c:v>
                </c:pt>
                <c:pt idx="460">
                  <c:v>57.7</c:v>
                </c:pt>
                <c:pt idx="461">
                  <c:v>47.1</c:v>
                </c:pt>
                <c:pt idx="462">
                  <c:v>44.9</c:v>
                </c:pt>
                <c:pt idx="463">
                  <c:v>40</c:v>
                </c:pt>
                <c:pt idx="464">
                  <c:v>39.4</c:v>
                </c:pt>
                <c:pt idx="465">
                  <c:v>30.1</c:v>
                </c:pt>
                <c:pt idx="466">
                  <c:v>42.9</c:v>
                </c:pt>
                <c:pt idx="467">
                  <c:v>52</c:v>
                </c:pt>
                <c:pt idx="468">
                  <c:v>24.9</c:v>
                </c:pt>
                <c:pt idx="469">
                  <c:v>81.8</c:v>
                </c:pt>
                <c:pt idx="470">
                  <c:v>67.5</c:v>
                </c:pt>
                <c:pt idx="471">
                  <c:v>37.1</c:v>
                </c:pt>
                <c:pt idx="472">
                  <c:v>49.8</c:v>
                </c:pt>
                <c:pt idx="473">
                  <c:v>69.7</c:v>
                </c:pt>
                <c:pt idx="474">
                  <c:v>45</c:v>
                </c:pt>
                <c:pt idx="475">
                  <c:v>54.7</c:v>
                </c:pt>
                <c:pt idx="476">
                  <c:v>52.7</c:v>
                </c:pt>
                <c:pt idx="477">
                  <c:v>33.6</c:v>
                </c:pt>
                <c:pt idx="478">
                  <c:v>59.7</c:v>
                </c:pt>
                <c:pt idx="479">
                  <c:v>56.8</c:v>
                </c:pt>
                <c:pt idx="480">
                  <c:v>60.4</c:v>
                </c:pt>
                <c:pt idx="481">
                  <c:v>54.1</c:v>
                </c:pt>
                <c:pt idx="482">
                  <c:v>41.4</c:v>
                </c:pt>
                <c:pt idx="483">
                  <c:v>25.3</c:v>
                </c:pt>
                <c:pt idx="484">
                  <c:v>16.3</c:v>
                </c:pt>
                <c:pt idx="485">
                  <c:v>48.3</c:v>
                </c:pt>
                <c:pt idx="486">
                  <c:v>43.1</c:v>
                </c:pt>
                <c:pt idx="487">
                  <c:v>56</c:v>
                </c:pt>
                <c:pt idx="488">
                  <c:v>21.9</c:v>
                </c:pt>
                <c:pt idx="489">
                  <c:v>79.400000000000006</c:v>
                </c:pt>
                <c:pt idx="490">
                  <c:v>49.9</c:v>
                </c:pt>
                <c:pt idx="491">
                  <c:v>52.8</c:v>
                </c:pt>
                <c:pt idx="492">
                  <c:v>39.9</c:v>
                </c:pt>
                <c:pt idx="493">
                  <c:v>11</c:v>
                </c:pt>
                <c:pt idx="494">
                  <c:v>61.4</c:v>
                </c:pt>
                <c:pt idx="495">
                  <c:v>73.7</c:v>
                </c:pt>
                <c:pt idx="496">
                  <c:v>35.700000000000003</c:v>
                </c:pt>
                <c:pt idx="497">
                  <c:v>42.1</c:v>
                </c:pt>
                <c:pt idx="498">
                  <c:v>50.3</c:v>
                </c:pt>
                <c:pt idx="499">
                  <c:v>46.3</c:v>
                </c:pt>
                <c:pt idx="500">
                  <c:v>40.6</c:v>
                </c:pt>
                <c:pt idx="501">
                  <c:v>29.4</c:v>
                </c:pt>
                <c:pt idx="502">
                  <c:v>42.5</c:v>
                </c:pt>
                <c:pt idx="503">
                  <c:v>10.9</c:v>
                </c:pt>
                <c:pt idx="504">
                  <c:v>47.7</c:v>
                </c:pt>
                <c:pt idx="505">
                  <c:v>43.1</c:v>
                </c:pt>
                <c:pt idx="506">
                  <c:v>50.8</c:v>
                </c:pt>
                <c:pt idx="507">
                  <c:v>39.200000000000003</c:v>
                </c:pt>
                <c:pt idx="508">
                  <c:v>37.6</c:v>
                </c:pt>
                <c:pt idx="509">
                  <c:v>11.9</c:v>
                </c:pt>
                <c:pt idx="510">
                  <c:v>65.8</c:v>
                </c:pt>
                <c:pt idx="511">
                  <c:v>47.3</c:v>
                </c:pt>
                <c:pt idx="512">
                  <c:v>41.6</c:v>
                </c:pt>
                <c:pt idx="513">
                  <c:v>57.4</c:v>
                </c:pt>
                <c:pt idx="514">
                  <c:v>47.5</c:v>
                </c:pt>
                <c:pt idx="515">
                  <c:v>77</c:v>
                </c:pt>
                <c:pt idx="516">
                  <c:v>34.9</c:v>
                </c:pt>
                <c:pt idx="517">
                  <c:v>8.2000000000000011</c:v>
                </c:pt>
                <c:pt idx="518">
                  <c:v>49.1</c:v>
                </c:pt>
                <c:pt idx="519">
                  <c:v>31.5</c:v>
                </c:pt>
                <c:pt idx="520">
                  <c:v>36.6</c:v>
                </c:pt>
                <c:pt idx="521">
                  <c:v>23.4</c:v>
                </c:pt>
                <c:pt idx="522">
                  <c:v>55.9</c:v>
                </c:pt>
                <c:pt idx="523">
                  <c:v>56.7</c:v>
                </c:pt>
                <c:pt idx="524">
                  <c:v>43.8</c:v>
                </c:pt>
                <c:pt idx="525">
                  <c:v>53.6</c:v>
                </c:pt>
                <c:pt idx="526">
                  <c:v>36.1</c:v>
                </c:pt>
                <c:pt idx="527">
                  <c:v>50.7</c:v>
                </c:pt>
                <c:pt idx="528">
                  <c:v>57.1</c:v>
                </c:pt>
                <c:pt idx="529">
                  <c:v>57</c:v>
                </c:pt>
                <c:pt idx="530">
                  <c:v>35.5</c:v>
                </c:pt>
                <c:pt idx="531">
                  <c:v>52.3</c:v>
                </c:pt>
                <c:pt idx="532">
                  <c:v>65.3</c:v>
                </c:pt>
                <c:pt idx="533">
                  <c:v>44.1</c:v>
                </c:pt>
                <c:pt idx="534">
                  <c:v>63</c:v>
                </c:pt>
                <c:pt idx="535">
                  <c:v>41.5</c:v>
                </c:pt>
                <c:pt idx="536">
                  <c:v>56.2</c:v>
                </c:pt>
                <c:pt idx="537">
                  <c:v>63.4</c:v>
                </c:pt>
                <c:pt idx="538">
                  <c:v>63.3</c:v>
                </c:pt>
                <c:pt idx="539">
                  <c:v>64.2</c:v>
                </c:pt>
                <c:pt idx="540">
                  <c:v>17.3</c:v>
                </c:pt>
                <c:pt idx="541">
                  <c:v>51.1</c:v>
                </c:pt>
                <c:pt idx="542">
                  <c:v>30.5</c:v>
                </c:pt>
                <c:pt idx="543">
                  <c:v>35.200000000000003</c:v>
                </c:pt>
                <c:pt idx="544">
                  <c:v>44.6</c:v>
                </c:pt>
                <c:pt idx="545">
                  <c:v>82.8</c:v>
                </c:pt>
                <c:pt idx="546">
                  <c:v>14.8</c:v>
                </c:pt>
                <c:pt idx="547">
                  <c:v>68.099999999999994</c:v>
                </c:pt>
                <c:pt idx="548">
                  <c:v>78.099999999999994</c:v>
                </c:pt>
                <c:pt idx="549">
                  <c:v>54.6</c:v>
                </c:pt>
                <c:pt idx="550">
                  <c:v>73.8</c:v>
                </c:pt>
                <c:pt idx="551">
                  <c:v>73.5</c:v>
                </c:pt>
                <c:pt idx="552">
                  <c:v>47.1</c:v>
                </c:pt>
                <c:pt idx="553">
                  <c:v>73.099999999999994</c:v>
                </c:pt>
                <c:pt idx="554">
                  <c:v>39</c:v>
                </c:pt>
                <c:pt idx="555">
                  <c:v>2.5</c:v>
                </c:pt>
                <c:pt idx="556">
                  <c:v>68</c:v>
                </c:pt>
                <c:pt idx="557">
                  <c:v>44.3</c:v>
                </c:pt>
                <c:pt idx="558">
                  <c:v>53.6</c:v>
                </c:pt>
                <c:pt idx="559">
                  <c:v>37.9</c:v>
                </c:pt>
                <c:pt idx="560">
                  <c:v>57.4</c:v>
                </c:pt>
                <c:pt idx="561">
                  <c:v>67.900000000000006</c:v>
                </c:pt>
                <c:pt idx="562">
                  <c:v>55.1</c:v>
                </c:pt>
                <c:pt idx="563">
                  <c:v>54</c:v>
                </c:pt>
                <c:pt idx="564">
                  <c:v>52.1</c:v>
                </c:pt>
                <c:pt idx="565">
                  <c:v>48.4</c:v>
                </c:pt>
                <c:pt idx="566">
                  <c:v>41.4</c:v>
                </c:pt>
                <c:pt idx="567">
                  <c:v>54.5</c:v>
                </c:pt>
                <c:pt idx="568">
                  <c:v>40</c:v>
                </c:pt>
                <c:pt idx="569">
                  <c:v>60.3</c:v>
                </c:pt>
                <c:pt idx="570">
                  <c:v>50.4</c:v>
                </c:pt>
                <c:pt idx="571">
                  <c:v>59.8</c:v>
                </c:pt>
                <c:pt idx="572">
                  <c:v>22.8</c:v>
                </c:pt>
                <c:pt idx="573">
                  <c:v>74</c:v>
                </c:pt>
                <c:pt idx="574">
                  <c:v>64.3</c:v>
                </c:pt>
                <c:pt idx="575">
                  <c:v>80.5</c:v>
                </c:pt>
                <c:pt idx="576">
                  <c:v>74.400000000000006</c:v>
                </c:pt>
                <c:pt idx="577">
                  <c:v>70.5</c:v>
                </c:pt>
                <c:pt idx="578">
                  <c:v>87.8</c:v>
                </c:pt>
                <c:pt idx="579">
                  <c:v>75</c:v>
                </c:pt>
                <c:pt idx="580">
                  <c:v>97.9</c:v>
                </c:pt>
                <c:pt idx="581">
                  <c:v>77.2</c:v>
                </c:pt>
                <c:pt idx="582">
                  <c:v>72.099999999999994</c:v>
                </c:pt>
                <c:pt idx="583">
                  <c:v>81.2</c:v>
                </c:pt>
                <c:pt idx="584">
                  <c:v>62</c:v>
                </c:pt>
                <c:pt idx="585">
                  <c:v>79.5</c:v>
                </c:pt>
                <c:pt idx="586">
                  <c:v>90.3</c:v>
                </c:pt>
                <c:pt idx="587">
                  <c:v>91.5</c:v>
                </c:pt>
                <c:pt idx="588">
                  <c:v>65.599999999999994</c:v>
                </c:pt>
                <c:pt idx="589">
                  <c:v>67.7</c:v>
                </c:pt>
                <c:pt idx="590">
                  <c:v>95.2</c:v>
                </c:pt>
                <c:pt idx="591">
                  <c:v>96</c:v>
                </c:pt>
                <c:pt idx="592">
                  <c:v>73.400000000000006</c:v>
                </c:pt>
                <c:pt idx="593">
                  <c:v>90.6</c:v>
                </c:pt>
                <c:pt idx="594">
                  <c:v>91.3</c:v>
                </c:pt>
                <c:pt idx="595">
                  <c:v>82.2</c:v>
                </c:pt>
                <c:pt idx="596">
                  <c:v>87</c:v>
                </c:pt>
                <c:pt idx="597">
                  <c:v>78</c:v>
                </c:pt>
                <c:pt idx="598">
                  <c:v>97.9</c:v>
                </c:pt>
                <c:pt idx="599">
                  <c:v>91.4</c:v>
                </c:pt>
                <c:pt idx="600">
                  <c:v>75.3</c:v>
                </c:pt>
                <c:pt idx="601">
                  <c:v>90.8</c:v>
                </c:pt>
                <c:pt idx="602">
                  <c:v>79.599999999999994</c:v>
                </c:pt>
                <c:pt idx="603">
                  <c:v>71.900000000000006</c:v>
                </c:pt>
                <c:pt idx="604">
                  <c:v>73.2</c:v>
                </c:pt>
                <c:pt idx="605">
                  <c:v>93.3</c:v>
                </c:pt>
                <c:pt idx="606">
                  <c:v>94.2</c:v>
                </c:pt>
                <c:pt idx="607">
                  <c:v>96.7</c:v>
                </c:pt>
                <c:pt idx="608">
                  <c:v>74.400000000000006</c:v>
                </c:pt>
                <c:pt idx="609">
                  <c:v>69.599999999999994</c:v>
                </c:pt>
                <c:pt idx="610">
                  <c:v>93.7</c:v>
                </c:pt>
                <c:pt idx="611">
                  <c:v>91.9</c:v>
                </c:pt>
                <c:pt idx="612">
                  <c:v>79.2</c:v>
                </c:pt>
                <c:pt idx="613">
                  <c:v>84.8</c:v>
                </c:pt>
                <c:pt idx="614">
                  <c:v>82.3</c:v>
                </c:pt>
                <c:pt idx="615">
                  <c:v>80.3</c:v>
                </c:pt>
                <c:pt idx="616">
                  <c:v>83.4</c:v>
                </c:pt>
                <c:pt idx="617">
                  <c:v>77.8</c:v>
                </c:pt>
                <c:pt idx="618">
                  <c:v>94.6</c:v>
                </c:pt>
                <c:pt idx="619">
                  <c:v>90.2</c:v>
                </c:pt>
                <c:pt idx="620">
                  <c:v>80.400000000000006</c:v>
                </c:pt>
                <c:pt idx="621">
                  <c:v>77.5</c:v>
                </c:pt>
                <c:pt idx="622">
                  <c:v>62.4</c:v>
                </c:pt>
                <c:pt idx="623">
                  <c:v>84.5</c:v>
                </c:pt>
                <c:pt idx="624">
                  <c:v>66.099999999999994</c:v>
                </c:pt>
                <c:pt idx="625">
                  <c:v>74</c:v>
                </c:pt>
                <c:pt idx="626">
                  <c:v>86.2</c:v>
                </c:pt>
                <c:pt idx="627">
                  <c:v>95</c:v>
                </c:pt>
                <c:pt idx="628">
                  <c:v>90.7</c:v>
                </c:pt>
                <c:pt idx="629">
                  <c:v>70.3</c:v>
                </c:pt>
                <c:pt idx="630">
                  <c:v>93.4</c:v>
                </c:pt>
                <c:pt idx="631">
                  <c:v>76.7</c:v>
                </c:pt>
                <c:pt idx="632">
                  <c:v>73.900000000000006</c:v>
                </c:pt>
                <c:pt idx="633">
                  <c:v>76.599999999999994</c:v>
                </c:pt>
                <c:pt idx="634">
                  <c:v>79.900000000000006</c:v>
                </c:pt>
                <c:pt idx="635">
                  <c:v>94.9</c:v>
                </c:pt>
              </c:numCache>
            </c:numRef>
          </c:xVal>
          <c:yVal>
            <c:numRef>
              <c:f>NFP!$B$2:$B$637</c:f>
              <c:numCache>
                <c:formatCode>General</c:formatCode>
                <c:ptCount val="636"/>
                <c:pt idx="0">
                  <c:v>16192</c:v>
                </c:pt>
                <c:pt idx="1">
                  <c:v>7540</c:v>
                </c:pt>
                <c:pt idx="2">
                  <c:v>14455</c:v>
                </c:pt>
                <c:pt idx="3">
                  <c:v>15654</c:v>
                </c:pt>
                <c:pt idx="4">
                  <c:v>9567</c:v>
                </c:pt>
                <c:pt idx="5">
                  <c:v>14212</c:v>
                </c:pt>
                <c:pt idx="6">
                  <c:v>23093</c:v>
                </c:pt>
                <c:pt idx="7">
                  <c:v>11789</c:v>
                </c:pt>
                <c:pt idx="8">
                  <c:v>13534</c:v>
                </c:pt>
                <c:pt idx="9">
                  <c:v>13582</c:v>
                </c:pt>
                <c:pt idx="10">
                  <c:v>25035</c:v>
                </c:pt>
                <c:pt idx="11">
                  <c:v>24523</c:v>
                </c:pt>
                <c:pt idx="12">
                  <c:v>8302</c:v>
                </c:pt>
                <c:pt idx="13">
                  <c:v>12945</c:v>
                </c:pt>
                <c:pt idx="14">
                  <c:v>14331</c:v>
                </c:pt>
                <c:pt idx="15">
                  <c:v>12385</c:v>
                </c:pt>
                <c:pt idx="16">
                  <c:v>11232</c:v>
                </c:pt>
                <c:pt idx="17">
                  <c:v>11721</c:v>
                </c:pt>
                <c:pt idx="18">
                  <c:v>18025</c:v>
                </c:pt>
                <c:pt idx="19">
                  <c:v>22356</c:v>
                </c:pt>
                <c:pt idx="20">
                  <c:v>17595</c:v>
                </c:pt>
                <c:pt idx="21">
                  <c:v>32869</c:v>
                </c:pt>
                <c:pt idx="22">
                  <c:v>19939</c:v>
                </c:pt>
                <c:pt idx="23">
                  <c:v>21477</c:v>
                </c:pt>
                <c:pt idx="24">
                  <c:v>16662</c:v>
                </c:pt>
                <c:pt idx="25">
                  <c:v>15418</c:v>
                </c:pt>
                <c:pt idx="26">
                  <c:v>22910</c:v>
                </c:pt>
                <c:pt idx="27">
                  <c:v>19811</c:v>
                </c:pt>
                <c:pt idx="28">
                  <c:v>27212</c:v>
                </c:pt>
                <c:pt idx="29">
                  <c:v>11626</c:v>
                </c:pt>
                <c:pt idx="30">
                  <c:v>19558</c:v>
                </c:pt>
                <c:pt idx="31">
                  <c:v>20611</c:v>
                </c:pt>
                <c:pt idx="32">
                  <c:v>20756</c:v>
                </c:pt>
                <c:pt idx="33">
                  <c:v>38373</c:v>
                </c:pt>
                <c:pt idx="34">
                  <c:v>15260</c:v>
                </c:pt>
                <c:pt idx="35">
                  <c:v>21244</c:v>
                </c:pt>
                <c:pt idx="36">
                  <c:v>20664</c:v>
                </c:pt>
                <c:pt idx="37">
                  <c:v>30711</c:v>
                </c:pt>
                <c:pt idx="38">
                  <c:v>26315</c:v>
                </c:pt>
                <c:pt idx="39">
                  <c:v>22334</c:v>
                </c:pt>
                <c:pt idx="40">
                  <c:v>15583</c:v>
                </c:pt>
                <c:pt idx="41">
                  <c:v>36589</c:v>
                </c:pt>
                <c:pt idx="42">
                  <c:v>14217</c:v>
                </c:pt>
                <c:pt idx="43">
                  <c:v>19896</c:v>
                </c:pt>
                <c:pt idx="44">
                  <c:v>30133</c:v>
                </c:pt>
                <c:pt idx="45">
                  <c:v>19311</c:v>
                </c:pt>
                <c:pt idx="46">
                  <c:v>16990</c:v>
                </c:pt>
                <c:pt idx="47">
                  <c:v>6726</c:v>
                </c:pt>
                <c:pt idx="48">
                  <c:v>11079</c:v>
                </c:pt>
                <c:pt idx="49">
                  <c:v>21683</c:v>
                </c:pt>
                <c:pt idx="50">
                  <c:v>16640</c:v>
                </c:pt>
                <c:pt idx="51">
                  <c:v>7972</c:v>
                </c:pt>
                <c:pt idx="52">
                  <c:v>8330</c:v>
                </c:pt>
                <c:pt idx="53">
                  <c:v>14264</c:v>
                </c:pt>
                <c:pt idx="54">
                  <c:v>20936</c:v>
                </c:pt>
                <c:pt idx="55">
                  <c:v>15429</c:v>
                </c:pt>
                <c:pt idx="56">
                  <c:v>32710</c:v>
                </c:pt>
                <c:pt idx="57">
                  <c:v>22756</c:v>
                </c:pt>
                <c:pt idx="58">
                  <c:v>16613</c:v>
                </c:pt>
                <c:pt idx="59">
                  <c:v>29351</c:v>
                </c:pt>
                <c:pt idx="60">
                  <c:v>12283</c:v>
                </c:pt>
                <c:pt idx="61">
                  <c:v>19407</c:v>
                </c:pt>
                <c:pt idx="62">
                  <c:v>13418</c:v>
                </c:pt>
                <c:pt idx="63">
                  <c:v>12262</c:v>
                </c:pt>
                <c:pt idx="64">
                  <c:v>17018</c:v>
                </c:pt>
                <c:pt idx="65">
                  <c:v>17869</c:v>
                </c:pt>
                <c:pt idx="66">
                  <c:v>19764</c:v>
                </c:pt>
                <c:pt idx="67">
                  <c:v>20158</c:v>
                </c:pt>
                <c:pt idx="68">
                  <c:v>12606</c:v>
                </c:pt>
                <c:pt idx="69">
                  <c:v>11136</c:v>
                </c:pt>
                <c:pt idx="70">
                  <c:v>14828</c:v>
                </c:pt>
                <c:pt idx="71">
                  <c:v>14745</c:v>
                </c:pt>
                <c:pt idx="72">
                  <c:v>17465</c:v>
                </c:pt>
                <c:pt idx="73">
                  <c:v>6617</c:v>
                </c:pt>
                <c:pt idx="74">
                  <c:v>21773</c:v>
                </c:pt>
                <c:pt idx="75">
                  <c:v>13303</c:v>
                </c:pt>
                <c:pt idx="76">
                  <c:v>9660</c:v>
                </c:pt>
                <c:pt idx="77">
                  <c:v>16519</c:v>
                </c:pt>
                <c:pt idx="78">
                  <c:v>9683</c:v>
                </c:pt>
                <c:pt idx="79">
                  <c:v>17618</c:v>
                </c:pt>
                <c:pt idx="80">
                  <c:v>33409</c:v>
                </c:pt>
                <c:pt idx="81">
                  <c:v>14003</c:v>
                </c:pt>
                <c:pt idx="82">
                  <c:v>17478</c:v>
                </c:pt>
                <c:pt idx="83">
                  <c:v>9912</c:v>
                </c:pt>
                <c:pt idx="84">
                  <c:v>25517</c:v>
                </c:pt>
                <c:pt idx="85">
                  <c:v>15493</c:v>
                </c:pt>
                <c:pt idx="86">
                  <c:v>17519</c:v>
                </c:pt>
                <c:pt idx="87">
                  <c:v>13632</c:v>
                </c:pt>
                <c:pt idx="88">
                  <c:v>21611</c:v>
                </c:pt>
                <c:pt idx="89">
                  <c:v>6855</c:v>
                </c:pt>
                <c:pt idx="90">
                  <c:v>10126</c:v>
                </c:pt>
                <c:pt idx="91">
                  <c:v>14120</c:v>
                </c:pt>
                <c:pt idx="92">
                  <c:v>11960</c:v>
                </c:pt>
                <c:pt idx="93">
                  <c:v>25955</c:v>
                </c:pt>
                <c:pt idx="94">
                  <c:v>14453</c:v>
                </c:pt>
                <c:pt idx="95">
                  <c:v>29478</c:v>
                </c:pt>
                <c:pt idx="96">
                  <c:v>19430</c:v>
                </c:pt>
                <c:pt idx="97">
                  <c:v>18049</c:v>
                </c:pt>
                <c:pt idx="98">
                  <c:v>22533</c:v>
                </c:pt>
                <c:pt idx="99">
                  <c:v>14760</c:v>
                </c:pt>
                <c:pt idx="100">
                  <c:v>8531</c:v>
                </c:pt>
                <c:pt idx="101">
                  <c:v>13379</c:v>
                </c:pt>
                <c:pt idx="102">
                  <c:v>13962</c:v>
                </c:pt>
                <c:pt idx="103">
                  <c:v>14689</c:v>
                </c:pt>
                <c:pt idx="104">
                  <c:v>9985</c:v>
                </c:pt>
                <c:pt idx="105">
                  <c:v>12325</c:v>
                </c:pt>
                <c:pt idx="106">
                  <c:v>9807</c:v>
                </c:pt>
                <c:pt idx="107">
                  <c:v>13839</c:v>
                </c:pt>
                <c:pt idx="108">
                  <c:v>15339</c:v>
                </c:pt>
                <c:pt idx="109">
                  <c:v>15589</c:v>
                </c:pt>
                <c:pt idx="110">
                  <c:v>12726</c:v>
                </c:pt>
                <c:pt idx="111">
                  <c:v>19914</c:v>
                </c:pt>
                <c:pt idx="112">
                  <c:v>13130</c:v>
                </c:pt>
                <c:pt idx="113">
                  <c:v>14861</c:v>
                </c:pt>
                <c:pt idx="114">
                  <c:v>16167</c:v>
                </c:pt>
                <c:pt idx="115">
                  <c:v>13462</c:v>
                </c:pt>
                <c:pt idx="116">
                  <c:v>14008</c:v>
                </c:pt>
                <c:pt idx="117">
                  <c:v>14811</c:v>
                </c:pt>
                <c:pt idx="118">
                  <c:v>13163</c:v>
                </c:pt>
                <c:pt idx="119">
                  <c:v>11043</c:v>
                </c:pt>
                <c:pt idx="120">
                  <c:v>9746</c:v>
                </c:pt>
                <c:pt idx="121">
                  <c:v>11984</c:v>
                </c:pt>
                <c:pt idx="122">
                  <c:v>11396</c:v>
                </c:pt>
                <c:pt idx="123">
                  <c:v>11875</c:v>
                </c:pt>
                <c:pt idx="124">
                  <c:v>12803</c:v>
                </c:pt>
                <c:pt idx="125">
                  <c:v>9811</c:v>
                </c:pt>
                <c:pt idx="126">
                  <c:v>26943</c:v>
                </c:pt>
                <c:pt idx="127">
                  <c:v>8728</c:v>
                </c:pt>
                <c:pt idx="128">
                  <c:v>11300</c:v>
                </c:pt>
                <c:pt idx="129">
                  <c:v>11649</c:v>
                </c:pt>
                <c:pt idx="130">
                  <c:v>14347</c:v>
                </c:pt>
                <c:pt idx="131">
                  <c:v>17905</c:v>
                </c:pt>
                <c:pt idx="132">
                  <c:v>13221</c:v>
                </c:pt>
                <c:pt idx="133">
                  <c:v>12429</c:v>
                </c:pt>
                <c:pt idx="134">
                  <c:v>16267</c:v>
                </c:pt>
                <c:pt idx="135">
                  <c:v>14643</c:v>
                </c:pt>
                <c:pt idx="136">
                  <c:v>13914</c:v>
                </c:pt>
                <c:pt idx="137">
                  <c:v>15567</c:v>
                </c:pt>
                <c:pt idx="138">
                  <c:v>12675</c:v>
                </c:pt>
                <c:pt idx="139">
                  <c:v>5878</c:v>
                </c:pt>
                <c:pt idx="140">
                  <c:v>15738</c:v>
                </c:pt>
                <c:pt idx="141">
                  <c:v>16800</c:v>
                </c:pt>
                <c:pt idx="142">
                  <c:v>16595</c:v>
                </c:pt>
                <c:pt idx="143">
                  <c:v>12418</c:v>
                </c:pt>
                <c:pt idx="144">
                  <c:v>13298</c:v>
                </c:pt>
                <c:pt idx="145">
                  <c:v>14589</c:v>
                </c:pt>
                <c:pt idx="146">
                  <c:v>20380</c:v>
                </c:pt>
                <c:pt idx="147">
                  <c:v>19597</c:v>
                </c:pt>
                <c:pt idx="148">
                  <c:v>22373</c:v>
                </c:pt>
                <c:pt idx="149">
                  <c:v>13532</c:v>
                </c:pt>
                <c:pt idx="150">
                  <c:v>14362</c:v>
                </c:pt>
                <c:pt idx="151">
                  <c:v>6328</c:v>
                </c:pt>
                <c:pt idx="152">
                  <c:v>16131</c:v>
                </c:pt>
                <c:pt idx="153">
                  <c:v>16784</c:v>
                </c:pt>
                <c:pt idx="154">
                  <c:v>9899</c:v>
                </c:pt>
                <c:pt idx="155">
                  <c:v>9521</c:v>
                </c:pt>
                <c:pt idx="156">
                  <c:v>11301</c:v>
                </c:pt>
                <c:pt idx="157">
                  <c:v>10195</c:v>
                </c:pt>
                <c:pt idx="158">
                  <c:v>12952</c:v>
                </c:pt>
                <c:pt idx="159">
                  <c:v>13306</c:v>
                </c:pt>
                <c:pt idx="160">
                  <c:v>21146</c:v>
                </c:pt>
                <c:pt idx="161">
                  <c:v>18135</c:v>
                </c:pt>
                <c:pt idx="162">
                  <c:v>9696</c:v>
                </c:pt>
                <c:pt idx="163">
                  <c:v>11906</c:v>
                </c:pt>
                <c:pt idx="164">
                  <c:v>7103</c:v>
                </c:pt>
                <c:pt idx="165">
                  <c:v>9711</c:v>
                </c:pt>
                <c:pt idx="166">
                  <c:v>15382</c:v>
                </c:pt>
                <c:pt idx="167">
                  <c:v>7854</c:v>
                </c:pt>
                <c:pt idx="168">
                  <c:v>21417</c:v>
                </c:pt>
                <c:pt idx="169">
                  <c:v>15218</c:v>
                </c:pt>
                <c:pt idx="170">
                  <c:v>12488</c:v>
                </c:pt>
                <c:pt idx="171">
                  <c:v>12915</c:v>
                </c:pt>
                <c:pt idx="172">
                  <c:v>12214</c:v>
                </c:pt>
                <c:pt idx="173">
                  <c:v>11314</c:v>
                </c:pt>
                <c:pt idx="174">
                  <c:v>17505</c:v>
                </c:pt>
                <c:pt idx="175">
                  <c:v>15362</c:v>
                </c:pt>
                <c:pt idx="176">
                  <c:v>10950</c:v>
                </c:pt>
                <c:pt idx="177">
                  <c:v>19577</c:v>
                </c:pt>
                <c:pt idx="178">
                  <c:v>3317</c:v>
                </c:pt>
                <c:pt idx="179">
                  <c:v>20325</c:v>
                </c:pt>
                <c:pt idx="180">
                  <c:v>19377</c:v>
                </c:pt>
                <c:pt idx="181">
                  <c:v>17938</c:v>
                </c:pt>
                <c:pt idx="182">
                  <c:v>10006</c:v>
                </c:pt>
                <c:pt idx="183">
                  <c:v>21011</c:v>
                </c:pt>
                <c:pt idx="184">
                  <c:v>25050</c:v>
                </c:pt>
                <c:pt idx="185">
                  <c:v>19058</c:v>
                </c:pt>
                <c:pt idx="186">
                  <c:v>20960</c:v>
                </c:pt>
                <c:pt idx="187">
                  <c:v>8704</c:v>
                </c:pt>
                <c:pt idx="188">
                  <c:v>17849</c:v>
                </c:pt>
                <c:pt idx="189">
                  <c:v>23792</c:v>
                </c:pt>
                <c:pt idx="190">
                  <c:v>21613</c:v>
                </c:pt>
                <c:pt idx="191">
                  <c:v>21066</c:v>
                </c:pt>
                <c:pt idx="192">
                  <c:v>19845</c:v>
                </c:pt>
                <c:pt idx="193">
                  <c:v>14501</c:v>
                </c:pt>
                <c:pt idx="194">
                  <c:v>17538</c:v>
                </c:pt>
                <c:pt idx="195">
                  <c:v>25634</c:v>
                </c:pt>
                <c:pt idx="196">
                  <c:v>28832</c:v>
                </c:pt>
                <c:pt idx="197">
                  <c:v>11682</c:v>
                </c:pt>
                <c:pt idx="198">
                  <c:v>20291</c:v>
                </c:pt>
                <c:pt idx="199">
                  <c:v>13986</c:v>
                </c:pt>
                <c:pt idx="200">
                  <c:v>26295</c:v>
                </c:pt>
                <c:pt idx="201">
                  <c:v>23124</c:v>
                </c:pt>
                <c:pt idx="202">
                  <c:v>19193</c:v>
                </c:pt>
                <c:pt idx="203">
                  <c:v>12784</c:v>
                </c:pt>
                <c:pt idx="204">
                  <c:v>14774</c:v>
                </c:pt>
                <c:pt idx="205">
                  <c:v>13041</c:v>
                </c:pt>
                <c:pt idx="206">
                  <c:v>9108</c:v>
                </c:pt>
                <c:pt idx="207">
                  <c:v>14976</c:v>
                </c:pt>
                <c:pt idx="208">
                  <c:v>14574</c:v>
                </c:pt>
                <c:pt idx="209">
                  <c:v>16899</c:v>
                </c:pt>
                <c:pt idx="210">
                  <c:v>14570</c:v>
                </c:pt>
                <c:pt idx="211">
                  <c:v>11804</c:v>
                </c:pt>
                <c:pt idx="212">
                  <c:v>32288</c:v>
                </c:pt>
                <c:pt idx="213">
                  <c:v>8711</c:v>
                </c:pt>
                <c:pt idx="214">
                  <c:v>10080</c:v>
                </c:pt>
                <c:pt idx="215">
                  <c:v>13366</c:v>
                </c:pt>
                <c:pt idx="216">
                  <c:v>12837</c:v>
                </c:pt>
                <c:pt idx="217">
                  <c:v>15349</c:v>
                </c:pt>
                <c:pt idx="218">
                  <c:v>16000</c:v>
                </c:pt>
                <c:pt idx="219">
                  <c:v>7963</c:v>
                </c:pt>
                <c:pt idx="220">
                  <c:v>11369</c:v>
                </c:pt>
                <c:pt idx="221">
                  <c:v>16580</c:v>
                </c:pt>
                <c:pt idx="222">
                  <c:v>11251</c:v>
                </c:pt>
                <c:pt idx="223">
                  <c:v>18717</c:v>
                </c:pt>
                <c:pt idx="224">
                  <c:v>17148</c:v>
                </c:pt>
                <c:pt idx="225">
                  <c:v>14409</c:v>
                </c:pt>
                <c:pt idx="226">
                  <c:v>15009</c:v>
                </c:pt>
                <c:pt idx="227">
                  <c:v>10077</c:v>
                </c:pt>
                <c:pt idx="228">
                  <c:v>17755</c:v>
                </c:pt>
                <c:pt idx="229">
                  <c:v>24122</c:v>
                </c:pt>
                <c:pt idx="230">
                  <c:v>21685</c:v>
                </c:pt>
                <c:pt idx="231">
                  <c:v>18924</c:v>
                </c:pt>
                <c:pt idx="232">
                  <c:v>11245</c:v>
                </c:pt>
                <c:pt idx="233">
                  <c:v>10833</c:v>
                </c:pt>
                <c:pt idx="234">
                  <c:v>7493</c:v>
                </c:pt>
                <c:pt idx="235">
                  <c:v>10240</c:v>
                </c:pt>
                <c:pt idx="236">
                  <c:v>14392</c:v>
                </c:pt>
                <c:pt idx="237">
                  <c:v>10514</c:v>
                </c:pt>
                <c:pt idx="238">
                  <c:v>13225</c:v>
                </c:pt>
                <c:pt idx="239">
                  <c:v>15715</c:v>
                </c:pt>
                <c:pt idx="240">
                  <c:v>14336</c:v>
                </c:pt>
                <c:pt idx="241">
                  <c:v>23572</c:v>
                </c:pt>
                <c:pt idx="242">
                  <c:v>12959</c:v>
                </c:pt>
                <c:pt idx="243">
                  <c:v>11673</c:v>
                </c:pt>
                <c:pt idx="244">
                  <c:v>25706</c:v>
                </c:pt>
                <c:pt idx="245">
                  <c:v>13323</c:v>
                </c:pt>
                <c:pt idx="246">
                  <c:v>11420</c:v>
                </c:pt>
                <c:pt idx="247">
                  <c:v>11457</c:v>
                </c:pt>
                <c:pt idx="248">
                  <c:v>13649</c:v>
                </c:pt>
                <c:pt idx="249">
                  <c:v>10419</c:v>
                </c:pt>
                <c:pt idx="250">
                  <c:v>20209</c:v>
                </c:pt>
                <c:pt idx="251">
                  <c:v>18551</c:v>
                </c:pt>
                <c:pt idx="252">
                  <c:v>14421</c:v>
                </c:pt>
                <c:pt idx="253">
                  <c:v>18799</c:v>
                </c:pt>
                <c:pt idx="254">
                  <c:v>15169</c:v>
                </c:pt>
                <c:pt idx="255">
                  <c:v>28878</c:v>
                </c:pt>
                <c:pt idx="256">
                  <c:v>22717</c:v>
                </c:pt>
                <c:pt idx="257">
                  <c:v>20267</c:v>
                </c:pt>
                <c:pt idx="258">
                  <c:v>17775</c:v>
                </c:pt>
                <c:pt idx="259">
                  <c:v>16021</c:v>
                </c:pt>
                <c:pt idx="260">
                  <c:v>9263</c:v>
                </c:pt>
                <c:pt idx="261">
                  <c:v>11127</c:v>
                </c:pt>
                <c:pt idx="262">
                  <c:v>18481</c:v>
                </c:pt>
                <c:pt idx="263">
                  <c:v>21137</c:v>
                </c:pt>
                <c:pt idx="264">
                  <c:v>17235</c:v>
                </c:pt>
                <c:pt idx="265">
                  <c:v>22953</c:v>
                </c:pt>
                <c:pt idx="266">
                  <c:v>11737</c:v>
                </c:pt>
                <c:pt idx="267">
                  <c:v>8459</c:v>
                </c:pt>
                <c:pt idx="268">
                  <c:v>17922</c:v>
                </c:pt>
                <c:pt idx="269">
                  <c:v>11790</c:v>
                </c:pt>
                <c:pt idx="270">
                  <c:v>19074</c:v>
                </c:pt>
                <c:pt idx="271">
                  <c:v>14727</c:v>
                </c:pt>
                <c:pt idx="272">
                  <c:v>25511</c:v>
                </c:pt>
                <c:pt idx="273">
                  <c:v>18790</c:v>
                </c:pt>
                <c:pt idx="274">
                  <c:v>14093</c:v>
                </c:pt>
                <c:pt idx="275">
                  <c:v>11083</c:v>
                </c:pt>
                <c:pt idx="276">
                  <c:v>6213</c:v>
                </c:pt>
                <c:pt idx="277">
                  <c:v>15244</c:v>
                </c:pt>
                <c:pt idx="278">
                  <c:v>12090</c:v>
                </c:pt>
                <c:pt idx="279">
                  <c:v>12493</c:v>
                </c:pt>
                <c:pt idx="280">
                  <c:v>20693</c:v>
                </c:pt>
                <c:pt idx="281">
                  <c:v>9942</c:v>
                </c:pt>
                <c:pt idx="282">
                  <c:v>11502</c:v>
                </c:pt>
                <c:pt idx="283">
                  <c:v>16638</c:v>
                </c:pt>
                <c:pt idx="284">
                  <c:v>17970</c:v>
                </c:pt>
                <c:pt idx="285">
                  <c:v>19327</c:v>
                </c:pt>
                <c:pt idx="286">
                  <c:v>10118</c:v>
                </c:pt>
                <c:pt idx="287">
                  <c:v>11856</c:v>
                </c:pt>
                <c:pt idx="288">
                  <c:v>24786</c:v>
                </c:pt>
                <c:pt idx="289">
                  <c:v>13484</c:v>
                </c:pt>
                <c:pt idx="290">
                  <c:v>19333</c:v>
                </c:pt>
                <c:pt idx="291">
                  <c:v>16264</c:v>
                </c:pt>
                <c:pt idx="292">
                  <c:v>14696</c:v>
                </c:pt>
                <c:pt idx="293">
                  <c:v>12621</c:v>
                </c:pt>
                <c:pt idx="294">
                  <c:v>18796</c:v>
                </c:pt>
                <c:pt idx="295">
                  <c:v>21691</c:v>
                </c:pt>
                <c:pt idx="296">
                  <c:v>15565</c:v>
                </c:pt>
                <c:pt idx="297">
                  <c:v>11805</c:v>
                </c:pt>
                <c:pt idx="298">
                  <c:v>14473</c:v>
                </c:pt>
                <c:pt idx="299">
                  <c:v>21690</c:v>
                </c:pt>
                <c:pt idx="300">
                  <c:v>17680</c:v>
                </c:pt>
                <c:pt idx="301">
                  <c:v>10723</c:v>
                </c:pt>
                <c:pt idx="302">
                  <c:v>12341</c:v>
                </c:pt>
                <c:pt idx="303">
                  <c:v>12229</c:v>
                </c:pt>
                <c:pt idx="304">
                  <c:v>14427</c:v>
                </c:pt>
                <c:pt idx="305">
                  <c:v>11951</c:v>
                </c:pt>
                <c:pt idx="306">
                  <c:v>28836</c:v>
                </c:pt>
                <c:pt idx="307">
                  <c:v>25178</c:v>
                </c:pt>
                <c:pt idx="308">
                  <c:v>3110</c:v>
                </c:pt>
                <c:pt idx="309">
                  <c:v>15887</c:v>
                </c:pt>
                <c:pt idx="310">
                  <c:v>15373</c:v>
                </c:pt>
                <c:pt idx="311">
                  <c:v>12254</c:v>
                </c:pt>
                <c:pt idx="312">
                  <c:v>16749</c:v>
                </c:pt>
                <c:pt idx="313">
                  <c:v>10816</c:v>
                </c:pt>
                <c:pt idx="314">
                  <c:v>14588</c:v>
                </c:pt>
                <c:pt idx="315">
                  <c:v>18420</c:v>
                </c:pt>
                <c:pt idx="316">
                  <c:v>9585</c:v>
                </c:pt>
                <c:pt idx="317">
                  <c:v>8398</c:v>
                </c:pt>
                <c:pt idx="318">
                  <c:v>24599</c:v>
                </c:pt>
                <c:pt idx="319">
                  <c:v>23131</c:v>
                </c:pt>
                <c:pt idx="320">
                  <c:v>11580</c:v>
                </c:pt>
                <c:pt idx="321">
                  <c:v>23158</c:v>
                </c:pt>
                <c:pt idx="322">
                  <c:v>11559</c:v>
                </c:pt>
                <c:pt idx="323">
                  <c:v>7482</c:v>
                </c:pt>
                <c:pt idx="324">
                  <c:v>6200</c:v>
                </c:pt>
                <c:pt idx="325">
                  <c:v>15706</c:v>
                </c:pt>
                <c:pt idx="326">
                  <c:v>22962</c:v>
                </c:pt>
                <c:pt idx="327">
                  <c:v>17773</c:v>
                </c:pt>
                <c:pt idx="328">
                  <c:v>18070</c:v>
                </c:pt>
                <c:pt idx="329">
                  <c:v>10477</c:v>
                </c:pt>
                <c:pt idx="330">
                  <c:v>15692</c:v>
                </c:pt>
                <c:pt idx="331">
                  <c:v>2311</c:v>
                </c:pt>
                <c:pt idx="332">
                  <c:v>20188</c:v>
                </c:pt>
                <c:pt idx="333">
                  <c:v>21040</c:v>
                </c:pt>
                <c:pt idx="334">
                  <c:v>21461</c:v>
                </c:pt>
                <c:pt idx="335">
                  <c:v>13740</c:v>
                </c:pt>
                <c:pt idx="336">
                  <c:v>13210</c:v>
                </c:pt>
                <c:pt idx="337">
                  <c:v>15001</c:v>
                </c:pt>
                <c:pt idx="338">
                  <c:v>13244</c:v>
                </c:pt>
                <c:pt idx="339">
                  <c:v>11941</c:v>
                </c:pt>
                <c:pt idx="340">
                  <c:v>15181</c:v>
                </c:pt>
                <c:pt idx="341">
                  <c:v>16939</c:v>
                </c:pt>
                <c:pt idx="342">
                  <c:v>19938</c:v>
                </c:pt>
                <c:pt idx="343">
                  <c:v>17087</c:v>
                </c:pt>
                <c:pt idx="344">
                  <c:v>12884</c:v>
                </c:pt>
                <c:pt idx="345">
                  <c:v>7603</c:v>
                </c:pt>
                <c:pt idx="346">
                  <c:v>19131</c:v>
                </c:pt>
                <c:pt idx="347">
                  <c:v>14981</c:v>
                </c:pt>
                <c:pt idx="348">
                  <c:v>14029</c:v>
                </c:pt>
                <c:pt idx="349">
                  <c:v>24372</c:v>
                </c:pt>
                <c:pt idx="350">
                  <c:v>11470</c:v>
                </c:pt>
                <c:pt idx="351">
                  <c:v>14717</c:v>
                </c:pt>
                <c:pt idx="352">
                  <c:v>14019</c:v>
                </c:pt>
                <c:pt idx="353">
                  <c:v>10608</c:v>
                </c:pt>
                <c:pt idx="354">
                  <c:v>8387</c:v>
                </c:pt>
                <c:pt idx="355">
                  <c:v>17206</c:v>
                </c:pt>
                <c:pt idx="356">
                  <c:v>13331</c:v>
                </c:pt>
                <c:pt idx="357">
                  <c:v>21720</c:v>
                </c:pt>
                <c:pt idx="358">
                  <c:v>7035</c:v>
                </c:pt>
                <c:pt idx="359">
                  <c:v>11072</c:v>
                </c:pt>
                <c:pt idx="360">
                  <c:v>9349</c:v>
                </c:pt>
                <c:pt idx="361">
                  <c:v>16219</c:v>
                </c:pt>
                <c:pt idx="362">
                  <c:v>16466</c:v>
                </c:pt>
                <c:pt idx="363">
                  <c:v>14189</c:v>
                </c:pt>
                <c:pt idx="364">
                  <c:v>13899</c:v>
                </c:pt>
                <c:pt idx="365">
                  <c:v>15407</c:v>
                </c:pt>
                <c:pt idx="366">
                  <c:v>19511</c:v>
                </c:pt>
                <c:pt idx="367">
                  <c:v>11887</c:v>
                </c:pt>
                <c:pt idx="368">
                  <c:v>17655</c:v>
                </c:pt>
                <c:pt idx="369">
                  <c:v>13876</c:v>
                </c:pt>
                <c:pt idx="370">
                  <c:v>13445</c:v>
                </c:pt>
                <c:pt idx="371">
                  <c:v>12629</c:v>
                </c:pt>
                <c:pt idx="372">
                  <c:v>9770</c:v>
                </c:pt>
                <c:pt idx="373">
                  <c:v>10624</c:v>
                </c:pt>
                <c:pt idx="374">
                  <c:v>14448</c:v>
                </c:pt>
                <c:pt idx="375">
                  <c:v>12578</c:v>
                </c:pt>
                <c:pt idx="376">
                  <c:v>12180</c:v>
                </c:pt>
                <c:pt idx="377">
                  <c:v>16055</c:v>
                </c:pt>
                <c:pt idx="378">
                  <c:v>8865</c:v>
                </c:pt>
                <c:pt idx="379">
                  <c:v>11689</c:v>
                </c:pt>
                <c:pt idx="380">
                  <c:v>12323</c:v>
                </c:pt>
                <c:pt idx="381">
                  <c:v>21820</c:v>
                </c:pt>
                <c:pt idx="382">
                  <c:v>33299</c:v>
                </c:pt>
                <c:pt idx="383">
                  <c:v>17932</c:v>
                </c:pt>
                <c:pt idx="384">
                  <c:v>21356</c:v>
                </c:pt>
                <c:pt idx="385">
                  <c:v>21805</c:v>
                </c:pt>
                <c:pt idx="386">
                  <c:v>23383</c:v>
                </c:pt>
                <c:pt idx="387">
                  <c:v>11701</c:v>
                </c:pt>
                <c:pt idx="388">
                  <c:v>11033</c:v>
                </c:pt>
                <c:pt idx="389">
                  <c:v>10891</c:v>
                </c:pt>
                <c:pt idx="390">
                  <c:v>12357</c:v>
                </c:pt>
                <c:pt idx="391">
                  <c:v>18727</c:v>
                </c:pt>
                <c:pt idx="392">
                  <c:v>10412</c:v>
                </c:pt>
                <c:pt idx="393">
                  <c:v>15843</c:v>
                </c:pt>
                <c:pt idx="394">
                  <c:v>18888</c:v>
                </c:pt>
                <c:pt idx="395">
                  <c:v>13606</c:v>
                </c:pt>
                <c:pt idx="396">
                  <c:v>13544</c:v>
                </c:pt>
                <c:pt idx="397">
                  <c:v>10565</c:v>
                </c:pt>
                <c:pt idx="398">
                  <c:v>19031</c:v>
                </c:pt>
                <c:pt idx="399">
                  <c:v>14823</c:v>
                </c:pt>
                <c:pt idx="400">
                  <c:v>17541</c:v>
                </c:pt>
                <c:pt idx="401">
                  <c:v>16861</c:v>
                </c:pt>
                <c:pt idx="402">
                  <c:v>30868</c:v>
                </c:pt>
                <c:pt idx="403">
                  <c:v>18733</c:v>
                </c:pt>
                <c:pt idx="404">
                  <c:v>30014</c:v>
                </c:pt>
                <c:pt idx="405">
                  <c:v>18647</c:v>
                </c:pt>
                <c:pt idx="406">
                  <c:v>17696</c:v>
                </c:pt>
                <c:pt idx="407">
                  <c:v>15656</c:v>
                </c:pt>
                <c:pt idx="408">
                  <c:v>22491</c:v>
                </c:pt>
                <c:pt idx="409">
                  <c:v>13617</c:v>
                </c:pt>
                <c:pt idx="410">
                  <c:v>18210</c:v>
                </c:pt>
                <c:pt idx="411">
                  <c:v>15830</c:v>
                </c:pt>
                <c:pt idx="412">
                  <c:v>20065</c:v>
                </c:pt>
                <c:pt idx="413">
                  <c:v>25233</c:v>
                </c:pt>
                <c:pt idx="414">
                  <c:v>16811</c:v>
                </c:pt>
                <c:pt idx="415">
                  <c:v>11690</c:v>
                </c:pt>
                <c:pt idx="416">
                  <c:v>16201</c:v>
                </c:pt>
                <c:pt idx="417">
                  <c:v>10355</c:v>
                </c:pt>
                <c:pt idx="418">
                  <c:v>19809</c:v>
                </c:pt>
                <c:pt idx="419">
                  <c:v>14994</c:v>
                </c:pt>
                <c:pt idx="420">
                  <c:v>13180</c:v>
                </c:pt>
                <c:pt idx="421">
                  <c:v>24126</c:v>
                </c:pt>
                <c:pt idx="422">
                  <c:v>19844</c:v>
                </c:pt>
                <c:pt idx="423">
                  <c:v>18482</c:v>
                </c:pt>
                <c:pt idx="424">
                  <c:v>15744</c:v>
                </c:pt>
                <c:pt idx="425">
                  <c:v>16465</c:v>
                </c:pt>
                <c:pt idx="426">
                  <c:v>19206</c:v>
                </c:pt>
                <c:pt idx="427">
                  <c:v>14491</c:v>
                </c:pt>
                <c:pt idx="428">
                  <c:v>15063</c:v>
                </c:pt>
                <c:pt idx="429">
                  <c:v>16113</c:v>
                </c:pt>
                <c:pt idx="430">
                  <c:v>20032</c:v>
                </c:pt>
                <c:pt idx="431">
                  <c:v>17091</c:v>
                </c:pt>
                <c:pt idx="432">
                  <c:v>17650</c:v>
                </c:pt>
                <c:pt idx="433">
                  <c:v>17196</c:v>
                </c:pt>
                <c:pt idx="434">
                  <c:v>14418</c:v>
                </c:pt>
                <c:pt idx="435">
                  <c:v>22251</c:v>
                </c:pt>
                <c:pt idx="436">
                  <c:v>26850</c:v>
                </c:pt>
                <c:pt idx="437">
                  <c:v>13021</c:v>
                </c:pt>
                <c:pt idx="438">
                  <c:v>18158</c:v>
                </c:pt>
                <c:pt idx="439">
                  <c:v>14448</c:v>
                </c:pt>
                <c:pt idx="440">
                  <c:v>14518</c:v>
                </c:pt>
                <c:pt idx="441">
                  <c:v>17400</c:v>
                </c:pt>
                <c:pt idx="442">
                  <c:v>15347</c:v>
                </c:pt>
                <c:pt idx="443">
                  <c:v>18026</c:v>
                </c:pt>
                <c:pt idx="444">
                  <c:v>14437</c:v>
                </c:pt>
                <c:pt idx="445">
                  <c:v>18550</c:v>
                </c:pt>
                <c:pt idx="446">
                  <c:v>11411</c:v>
                </c:pt>
                <c:pt idx="447">
                  <c:v>12631</c:v>
                </c:pt>
                <c:pt idx="448">
                  <c:v>19619</c:v>
                </c:pt>
                <c:pt idx="449">
                  <c:v>17381</c:v>
                </c:pt>
                <c:pt idx="450">
                  <c:v>14481</c:v>
                </c:pt>
                <c:pt idx="451">
                  <c:v>5732</c:v>
                </c:pt>
                <c:pt idx="452">
                  <c:v>20827</c:v>
                </c:pt>
                <c:pt idx="453">
                  <c:v>21231</c:v>
                </c:pt>
                <c:pt idx="454">
                  <c:v>14058</c:v>
                </c:pt>
                <c:pt idx="455">
                  <c:v>29975</c:v>
                </c:pt>
                <c:pt idx="456">
                  <c:v>11327</c:v>
                </c:pt>
                <c:pt idx="457">
                  <c:v>9326</c:v>
                </c:pt>
                <c:pt idx="458">
                  <c:v>21753</c:v>
                </c:pt>
                <c:pt idx="459">
                  <c:v>14338</c:v>
                </c:pt>
                <c:pt idx="460">
                  <c:v>15964</c:v>
                </c:pt>
                <c:pt idx="461">
                  <c:v>12723</c:v>
                </c:pt>
                <c:pt idx="462">
                  <c:v>10936</c:v>
                </c:pt>
                <c:pt idx="463">
                  <c:v>14066</c:v>
                </c:pt>
                <c:pt idx="464">
                  <c:v>20413</c:v>
                </c:pt>
                <c:pt idx="465">
                  <c:v>13834</c:v>
                </c:pt>
                <c:pt idx="466">
                  <c:v>13760</c:v>
                </c:pt>
                <c:pt idx="467">
                  <c:v>18606</c:v>
                </c:pt>
                <c:pt idx="468">
                  <c:v>6039</c:v>
                </c:pt>
                <c:pt idx="469">
                  <c:v>32858</c:v>
                </c:pt>
                <c:pt idx="470">
                  <c:v>11694</c:v>
                </c:pt>
                <c:pt idx="471">
                  <c:v>13749</c:v>
                </c:pt>
                <c:pt idx="472">
                  <c:v>16162</c:v>
                </c:pt>
                <c:pt idx="473">
                  <c:v>24674</c:v>
                </c:pt>
                <c:pt idx="474">
                  <c:v>9281</c:v>
                </c:pt>
                <c:pt idx="475">
                  <c:v>9571</c:v>
                </c:pt>
                <c:pt idx="476">
                  <c:v>8712</c:v>
                </c:pt>
                <c:pt idx="477">
                  <c:v>11003</c:v>
                </c:pt>
                <c:pt idx="478">
                  <c:v>24082</c:v>
                </c:pt>
                <c:pt idx="479">
                  <c:v>16096</c:v>
                </c:pt>
                <c:pt idx="480">
                  <c:v>12316</c:v>
                </c:pt>
                <c:pt idx="481">
                  <c:v>14398</c:v>
                </c:pt>
                <c:pt idx="482">
                  <c:v>21445</c:v>
                </c:pt>
                <c:pt idx="483">
                  <c:v>7677</c:v>
                </c:pt>
                <c:pt idx="484">
                  <c:v>10491</c:v>
                </c:pt>
                <c:pt idx="485">
                  <c:v>10523</c:v>
                </c:pt>
                <c:pt idx="486">
                  <c:v>10434</c:v>
                </c:pt>
                <c:pt idx="487">
                  <c:v>8912</c:v>
                </c:pt>
                <c:pt idx="488">
                  <c:v>14579</c:v>
                </c:pt>
                <c:pt idx="489">
                  <c:v>14249</c:v>
                </c:pt>
                <c:pt idx="490">
                  <c:v>14774</c:v>
                </c:pt>
                <c:pt idx="491">
                  <c:v>8426</c:v>
                </c:pt>
                <c:pt idx="492">
                  <c:v>12508</c:v>
                </c:pt>
                <c:pt idx="493">
                  <c:v>13436</c:v>
                </c:pt>
                <c:pt idx="494">
                  <c:v>18544</c:v>
                </c:pt>
                <c:pt idx="495">
                  <c:v>26027</c:v>
                </c:pt>
                <c:pt idx="496">
                  <c:v>20980</c:v>
                </c:pt>
                <c:pt idx="497">
                  <c:v>13804</c:v>
                </c:pt>
                <c:pt idx="498">
                  <c:v>14124</c:v>
                </c:pt>
                <c:pt idx="499">
                  <c:v>18421</c:v>
                </c:pt>
                <c:pt idx="500">
                  <c:v>11278</c:v>
                </c:pt>
                <c:pt idx="501">
                  <c:v>13401</c:v>
                </c:pt>
                <c:pt idx="502">
                  <c:v>14248</c:v>
                </c:pt>
                <c:pt idx="503">
                  <c:v>8232</c:v>
                </c:pt>
                <c:pt idx="504">
                  <c:v>19487</c:v>
                </c:pt>
                <c:pt idx="505">
                  <c:v>13954</c:v>
                </c:pt>
                <c:pt idx="506">
                  <c:v>15570</c:v>
                </c:pt>
                <c:pt idx="507">
                  <c:v>13165</c:v>
                </c:pt>
                <c:pt idx="508">
                  <c:v>10533</c:v>
                </c:pt>
                <c:pt idx="509">
                  <c:v>6903</c:v>
                </c:pt>
                <c:pt idx="510">
                  <c:v>12066</c:v>
                </c:pt>
                <c:pt idx="511">
                  <c:v>13144</c:v>
                </c:pt>
                <c:pt idx="512">
                  <c:v>12544</c:v>
                </c:pt>
                <c:pt idx="513">
                  <c:v>11845</c:v>
                </c:pt>
                <c:pt idx="514">
                  <c:v>14961</c:v>
                </c:pt>
                <c:pt idx="515">
                  <c:v>12274</c:v>
                </c:pt>
                <c:pt idx="516">
                  <c:v>11699</c:v>
                </c:pt>
                <c:pt idx="517">
                  <c:v>13235</c:v>
                </c:pt>
                <c:pt idx="518">
                  <c:v>11344</c:v>
                </c:pt>
                <c:pt idx="519">
                  <c:v>12959</c:v>
                </c:pt>
                <c:pt idx="520">
                  <c:v>7945</c:v>
                </c:pt>
                <c:pt idx="521">
                  <c:v>15769</c:v>
                </c:pt>
                <c:pt idx="522">
                  <c:v>11627</c:v>
                </c:pt>
                <c:pt idx="523">
                  <c:v>24844</c:v>
                </c:pt>
                <c:pt idx="524">
                  <c:v>18769</c:v>
                </c:pt>
                <c:pt idx="525">
                  <c:v>17329</c:v>
                </c:pt>
                <c:pt idx="526">
                  <c:v>12786</c:v>
                </c:pt>
                <c:pt idx="527">
                  <c:v>16742</c:v>
                </c:pt>
                <c:pt idx="528">
                  <c:v>13280</c:v>
                </c:pt>
                <c:pt idx="529">
                  <c:v>12160</c:v>
                </c:pt>
                <c:pt idx="530">
                  <c:v>19359</c:v>
                </c:pt>
                <c:pt idx="531">
                  <c:v>16720</c:v>
                </c:pt>
                <c:pt idx="532">
                  <c:v>19357</c:v>
                </c:pt>
                <c:pt idx="533">
                  <c:v>22816</c:v>
                </c:pt>
                <c:pt idx="534">
                  <c:v>15450</c:v>
                </c:pt>
                <c:pt idx="535">
                  <c:v>13277</c:v>
                </c:pt>
                <c:pt idx="536">
                  <c:v>16899</c:v>
                </c:pt>
                <c:pt idx="537">
                  <c:v>16199</c:v>
                </c:pt>
                <c:pt idx="538">
                  <c:v>15594</c:v>
                </c:pt>
                <c:pt idx="539">
                  <c:v>18756</c:v>
                </c:pt>
                <c:pt idx="540">
                  <c:v>14860</c:v>
                </c:pt>
                <c:pt idx="541">
                  <c:v>24122</c:v>
                </c:pt>
                <c:pt idx="542">
                  <c:v>14361</c:v>
                </c:pt>
                <c:pt idx="543">
                  <c:v>16620</c:v>
                </c:pt>
                <c:pt idx="544">
                  <c:v>18449</c:v>
                </c:pt>
                <c:pt idx="545">
                  <c:v>15902</c:v>
                </c:pt>
                <c:pt idx="546">
                  <c:v>9574</c:v>
                </c:pt>
                <c:pt idx="547">
                  <c:v>16984</c:v>
                </c:pt>
                <c:pt idx="548">
                  <c:v>21229</c:v>
                </c:pt>
                <c:pt idx="549">
                  <c:v>15560</c:v>
                </c:pt>
                <c:pt idx="550">
                  <c:v>12907</c:v>
                </c:pt>
                <c:pt idx="551">
                  <c:v>20638</c:v>
                </c:pt>
                <c:pt idx="552">
                  <c:v>16765</c:v>
                </c:pt>
                <c:pt idx="553">
                  <c:v>14268</c:v>
                </c:pt>
                <c:pt idx="554">
                  <c:v>12614</c:v>
                </c:pt>
                <c:pt idx="555">
                  <c:v>8831</c:v>
                </c:pt>
                <c:pt idx="556">
                  <c:v>15121</c:v>
                </c:pt>
                <c:pt idx="557">
                  <c:v>26329</c:v>
                </c:pt>
                <c:pt idx="558">
                  <c:v>13519</c:v>
                </c:pt>
                <c:pt idx="559">
                  <c:v>12666</c:v>
                </c:pt>
                <c:pt idx="560">
                  <c:v>21953</c:v>
                </c:pt>
                <c:pt idx="561">
                  <c:v>13791</c:v>
                </c:pt>
                <c:pt idx="562">
                  <c:v>20496</c:v>
                </c:pt>
                <c:pt idx="563">
                  <c:v>14744</c:v>
                </c:pt>
                <c:pt idx="564">
                  <c:v>13734</c:v>
                </c:pt>
                <c:pt idx="565">
                  <c:v>15630</c:v>
                </c:pt>
                <c:pt idx="566">
                  <c:v>12312</c:v>
                </c:pt>
                <c:pt idx="567">
                  <c:v>19048</c:v>
                </c:pt>
                <c:pt idx="568">
                  <c:v>11487</c:v>
                </c:pt>
                <c:pt idx="569">
                  <c:v>14614</c:v>
                </c:pt>
                <c:pt idx="570">
                  <c:v>13370</c:v>
                </c:pt>
                <c:pt idx="571">
                  <c:v>18918</c:v>
                </c:pt>
                <c:pt idx="572">
                  <c:v>7486</c:v>
                </c:pt>
                <c:pt idx="573">
                  <c:v>12825</c:v>
                </c:pt>
                <c:pt idx="574">
                  <c:v>13221</c:v>
                </c:pt>
                <c:pt idx="575">
                  <c:v>11931</c:v>
                </c:pt>
                <c:pt idx="576">
                  <c:v>14087</c:v>
                </c:pt>
                <c:pt idx="577">
                  <c:v>37432</c:v>
                </c:pt>
                <c:pt idx="578">
                  <c:v>13520</c:v>
                </c:pt>
                <c:pt idx="579">
                  <c:v>23277</c:v>
                </c:pt>
                <c:pt idx="580">
                  <c:v>6516</c:v>
                </c:pt>
                <c:pt idx="581">
                  <c:v>32461</c:v>
                </c:pt>
                <c:pt idx="582">
                  <c:v>27508</c:v>
                </c:pt>
                <c:pt idx="583">
                  <c:v>16739</c:v>
                </c:pt>
                <c:pt idx="584">
                  <c:v>18286</c:v>
                </c:pt>
                <c:pt idx="585">
                  <c:v>17402</c:v>
                </c:pt>
                <c:pt idx="586">
                  <c:v>13091</c:v>
                </c:pt>
                <c:pt idx="587">
                  <c:v>6788</c:v>
                </c:pt>
                <c:pt idx="588">
                  <c:v>12458</c:v>
                </c:pt>
                <c:pt idx="589">
                  <c:v>20623</c:v>
                </c:pt>
                <c:pt idx="590">
                  <c:v>12783</c:v>
                </c:pt>
                <c:pt idx="591">
                  <c:v>7267</c:v>
                </c:pt>
                <c:pt idx="592">
                  <c:v>16222</c:v>
                </c:pt>
                <c:pt idx="593">
                  <c:v>13688</c:v>
                </c:pt>
                <c:pt idx="594">
                  <c:v>13061</c:v>
                </c:pt>
                <c:pt idx="595">
                  <c:v>19694</c:v>
                </c:pt>
                <c:pt idx="596">
                  <c:v>11154</c:v>
                </c:pt>
                <c:pt idx="597">
                  <c:v>15411</c:v>
                </c:pt>
                <c:pt idx="598">
                  <c:v>2170</c:v>
                </c:pt>
                <c:pt idx="599">
                  <c:v>3400</c:v>
                </c:pt>
                <c:pt idx="600">
                  <c:v>19820</c:v>
                </c:pt>
                <c:pt idx="601">
                  <c:v>9168</c:v>
                </c:pt>
                <c:pt idx="602">
                  <c:v>22413</c:v>
                </c:pt>
                <c:pt idx="603">
                  <c:v>16282</c:v>
                </c:pt>
                <c:pt idx="604">
                  <c:v>21076</c:v>
                </c:pt>
                <c:pt idx="605">
                  <c:v>18549</c:v>
                </c:pt>
                <c:pt idx="606">
                  <c:v>4007</c:v>
                </c:pt>
                <c:pt idx="607">
                  <c:v>3110</c:v>
                </c:pt>
                <c:pt idx="608">
                  <c:v>17474</c:v>
                </c:pt>
                <c:pt idx="609">
                  <c:v>33310</c:v>
                </c:pt>
                <c:pt idx="610">
                  <c:v>4870</c:v>
                </c:pt>
                <c:pt idx="611">
                  <c:v>10366</c:v>
                </c:pt>
                <c:pt idx="612">
                  <c:v>18746</c:v>
                </c:pt>
                <c:pt idx="613">
                  <c:v>19612</c:v>
                </c:pt>
                <c:pt idx="614">
                  <c:v>16547</c:v>
                </c:pt>
                <c:pt idx="615">
                  <c:v>12424</c:v>
                </c:pt>
                <c:pt idx="616">
                  <c:v>13168</c:v>
                </c:pt>
                <c:pt idx="617">
                  <c:v>16668</c:v>
                </c:pt>
                <c:pt idx="618">
                  <c:v>9220</c:v>
                </c:pt>
                <c:pt idx="619">
                  <c:v>22459</c:v>
                </c:pt>
                <c:pt idx="620">
                  <c:v>15153</c:v>
                </c:pt>
                <c:pt idx="621">
                  <c:v>14678</c:v>
                </c:pt>
                <c:pt idx="622">
                  <c:v>18122</c:v>
                </c:pt>
                <c:pt idx="623">
                  <c:v>20037</c:v>
                </c:pt>
                <c:pt idx="624">
                  <c:v>33888</c:v>
                </c:pt>
                <c:pt idx="625">
                  <c:v>15944</c:v>
                </c:pt>
                <c:pt idx="626">
                  <c:v>11509</c:v>
                </c:pt>
                <c:pt idx="627">
                  <c:v>6704</c:v>
                </c:pt>
                <c:pt idx="628">
                  <c:v>3099</c:v>
                </c:pt>
                <c:pt idx="629">
                  <c:v>19464</c:v>
                </c:pt>
                <c:pt idx="630">
                  <c:v>3008</c:v>
                </c:pt>
                <c:pt idx="631">
                  <c:v>14573</c:v>
                </c:pt>
                <c:pt idx="632">
                  <c:v>16473</c:v>
                </c:pt>
                <c:pt idx="633">
                  <c:v>7247</c:v>
                </c:pt>
                <c:pt idx="634">
                  <c:v>14892</c:v>
                </c:pt>
                <c:pt idx="635">
                  <c:v>3120</c:v>
                </c:pt>
              </c:numCache>
            </c:numRef>
          </c:yVal>
          <c:bubbleSize>
            <c:numRef>
              <c:f>NFP!$D$2:$D$637</c:f>
              <c:numCache>
                <c:formatCode>General</c:formatCode>
                <c:ptCount val="636"/>
                <c:pt idx="0">
                  <c:v>16</c:v>
                </c:pt>
                <c:pt idx="1">
                  <c:v>100</c:v>
                </c:pt>
                <c:pt idx="2">
                  <c:v>32</c:v>
                </c:pt>
                <c:pt idx="3">
                  <c:v>30</c:v>
                </c:pt>
                <c:pt idx="4">
                  <c:v>81</c:v>
                </c:pt>
                <c:pt idx="5">
                  <c:v>27</c:v>
                </c:pt>
                <c:pt idx="6">
                  <c:v>33</c:v>
                </c:pt>
                <c:pt idx="7">
                  <c:v>27</c:v>
                </c:pt>
                <c:pt idx="8">
                  <c:v>82</c:v>
                </c:pt>
                <c:pt idx="9">
                  <c:v>68</c:v>
                </c:pt>
                <c:pt idx="10">
                  <c:v>21</c:v>
                </c:pt>
                <c:pt idx="11">
                  <c:v>20</c:v>
                </c:pt>
                <c:pt idx="12">
                  <c:v>19</c:v>
                </c:pt>
                <c:pt idx="13">
                  <c:v>16</c:v>
                </c:pt>
                <c:pt idx="14">
                  <c:v>24</c:v>
                </c:pt>
                <c:pt idx="15">
                  <c:v>22</c:v>
                </c:pt>
                <c:pt idx="16">
                  <c:v>38</c:v>
                </c:pt>
                <c:pt idx="17">
                  <c:v>61</c:v>
                </c:pt>
                <c:pt idx="18">
                  <c:v>16</c:v>
                </c:pt>
                <c:pt idx="19">
                  <c:v>25</c:v>
                </c:pt>
                <c:pt idx="20">
                  <c:v>32</c:v>
                </c:pt>
                <c:pt idx="21">
                  <c:v>19</c:v>
                </c:pt>
                <c:pt idx="22">
                  <c:v>13</c:v>
                </c:pt>
                <c:pt idx="23">
                  <c:v>21</c:v>
                </c:pt>
                <c:pt idx="24">
                  <c:v>41</c:v>
                </c:pt>
                <c:pt idx="25">
                  <c:v>37</c:v>
                </c:pt>
                <c:pt idx="26">
                  <c:v>15</c:v>
                </c:pt>
                <c:pt idx="27">
                  <c:v>33</c:v>
                </c:pt>
                <c:pt idx="28">
                  <c:v>53</c:v>
                </c:pt>
                <c:pt idx="29">
                  <c:v>22</c:v>
                </c:pt>
                <c:pt idx="30">
                  <c:v>34</c:v>
                </c:pt>
                <c:pt idx="31">
                  <c:v>15</c:v>
                </c:pt>
                <c:pt idx="32">
                  <c:v>15</c:v>
                </c:pt>
                <c:pt idx="33">
                  <c:v>11</c:v>
                </c:pt>
                <c:pt idx="34">
                  <c:v>26</c:v>
                </c:pt>
                <c:pt idx="35">
                  <c:v>27</c:v>
                </c:pt>
                <c:pt idx="36">
                  <c:v>24</c:v>
                </c:pt>
                <c:pt idx="37">
                  <c:v>11</c:v>
                </c:pt>
                <c:pt idx="38">
                  <c:v>35</c:v>
                </c:pt>
                <c:pt idx="39">
                  <c:v>52</c:v>
                </c:pt>
                <c:pt idx="40">
                  <c:v>13</c:v>
                </c:pt>
                <c:pt idx="41">
                  <c:v>20</c:v>
                </c:pt>
                <c:pt idx="42">
                  <c:v>32</c:v>
                </c:pt>
                <c:pt idx="43">
                  <c:v>26</c:v>
                </c:pt>
                <c:pt idx="44">
                  <c:v>8</c:v>
                </c:pt>
                <c:pt idx="45">
                  <c:v>14</c:v>
                </c:pt>
                <c:pt idx="46">
                  <c:v>39</c:v>
                </c:pt>
                <c:pt idx="47">
                  <c:v>13</c:v>
                </c:pt>
                <c:pt idx="48">
                  <c:v>13</c:v>
                </c:pt>
                <c:pt idx="49">
                  <c:v>48</c:v>
                </c:pt>
                <c:pt idx="50">
                  <c:v>28</c:v>
                </c:pt>
                <c:pt idx="51">
                  <c:v>37</c:v>
                </c:pt>
                <c:pt idx="52">
                  <c:v>10</c:v>
                </c:pt>
                <c:pt idx="53">
                  <c:v>63</c:v>
                </c:pt>
                <c:pt idx="54">
                  <c:v>47</c:v>
                </c:pt>
                <c:pt idx="55">
                  <c:v>70</c:v>
                </c:pt>
                <c:pt idx="56">
                  <c:v>11</c:v>
                </c:pt>
                <c:pt idx="57">
                  <c:v>16</c:v>
                </c:pt>
                <c:pt idx="58">
                  <c:v>77</c:v>
                </c:pt>
                <c:pt idx="59">
                  <c:v>22</c:v>
                </c:pt>
                <c:pt idx="60">
                  <c:v>16</c:v>
                </c:pt>
                <c:pt idx="61">
                  <c:v>19</c:v>
                </c:pt>
                <c:pt idx="62">
                  <c:v>68</c:v>
                </c:pt>
                <c:pt idx="63">
                  <c:v>25</c:v>
                </c:pt>
                <c:pt idx="64">
                  <c:v>27</c:v>
                </c:pt>
                <c:pt idx="65">
                  <c:v>41</c:v>
                </c:pt>
                <c:pt idx="66">
                  <c:v>23</c:v>
                </c:pt>
                <c:pt idx="67">
                  <c:v>14</c:v>
                </c:pt>
                <c:pt idx="68">
                  <c:v>31</c:v>
                </c:pt>
                <c:pt idx="69">
                  <c:v>53</c:v>
                </c:pt>
                <c:pt idx="70">
                  <c:v>24</c:v>
                </c:pt>
                <c:pt idx="71">
                  <c:v>30</c:v>
                </c:pt>
                <c:pt idx="72">
                  <c:v>15</c:v>
                </c:pt>
                <c:pt idx="73">
                  <c:v>44</c:v>
                </c:pt>
                <c:pt idx="74">
                  <c:v>57</c:v>
                </c:pt>
                <c:pt idx="75">
                  <c:v>21</c:v>
                </c:pt>
                <c:pt idx="76">
                  <c:v>39</c:v>
                </c:pt>
                <c:pt idx="77">
                  <c:v>55</c:v>
                </c:pt>
                <c:pt idx="78">
                  <c:v>43</c:v>
                </c:pt>
                <c:pt idx="79">
                  <c:v>23</c:v>
                </c:pt>
                <c:pt idx="80">
                  <c:v>50</c:v>
                </c:pt>
                <c:pt idx="81">
                  <c:v>76</c:v>
                </c:pt>
                <c:pt idx="82">
                  <c:v>36</c:v>
                </c:pt>
                <c:pt idx="83">
                  <c:v>37</c:v>
                </c:pt>
                <c:pt idx="84">
                  <c:v>39</c:v>
                </c:pt>
                <c:pt idx="85">
                  <c:v>39</c:v>
                </c:pt>
                <c:pt idx="86">
                  <c:v>23</c:v>
                </c:pt>
                <c:pt idx="87">
                  <c:v>28</c:v>
                </c:pt>
                <c:pt idx="88">
                  <c:v>28</c:v>
                </c:pt>
                <c:pt idx="89">
                  <c:v>19</c:v>
                </c:pt>
                <c:pt idx="90">
                  <c:v>32</c:v>
                </c:pt>
                <c:pt idx="91">
                  <c:v>47</c:v>
                </c:pt>
                <c:pt idx="92">
                  <c:v>20</c:v>
                </c:pt>
                <c:pt idx="93">
                  <c:v>26</c:v>
                </c:pt>
                <c:pt idx="94">
                  <c:v>33</c:v>
                </c:pt>
                <c:pt idx="95">
                  <c:v>25</c:v>
                </c:pt>
                <c:pt idx="96">
                  <c:v>21</c:v>
                </c:pt>
                <c:pt idx="97">
                  <c:v>31</c:v>
                </c:pt>
                <c:pt idx="98">
                  <c:v>29</c:v>
                </c:pt>
                <c:pt idx="99">
                  <c:v>15</c:v>
                </c:pt>
                <c:pt idx="100">
                  <c:v>17</c:v>
                </c:pt>
                <c:pt idx="101">
                  <c:v>26</c:v>
                </c:pt>
                <c:pt idx="102">
                  <c:v>32</c:v>
                </c:pt>
                <c:pt idx="103">
                  <c:v>67</c:v>
                </c:pt>
                <c:pt idx="104">
                  <c:v>35</c:v>
                </c:pt>
                <c:pt idx="105">
                  <c:v>30</c:v>
                </c:pt>
                <c:pt idx="106">
                  <c:v>25</c:v>
                </c:pt>
                <c:pt idx="107">
                  <c:v>19</c:v>
                </c:pt>
                <c:pt idx="108">
                  <c:v>25</c:v>
                </c:pt>
                <c:pt idx="109">
                  <c:v>30</c:v>
                </c:pt>
                <c:pt idx="110">
                  <c:v>35</c:v>
                </c:pt>
                <c:pt idx="111">
                  <c:v>36</c:v>
                </c:pt>
                <c:pt idx="112">
                  <c:v>37</c:v>
                </c:pt>
                <c:pt idx="113">
                  <c:v>43</c:v>
                </c:pt>
                <c:pt idx="114">
                  <c:v>31</c:v>
                </c:pt>
                <c:pt idx="115">
                  <c:v>12</c:v>
                </c:pt>
                <c:pt idx="116">
                  <c:v>27</c:v>
                </c:pt>
                <c:pt idx="117">
                  <c:v>45</c:v>
                </c:pt>
                <c:pt idx="118">
                  <c:v>10</c:v>
                </c:pt>
                <c:pt idx="119">
                  <c:v>46</c:v>
                </c:pt>
                <c:pt idx="120">
                  <c:v>16</c:v>
                </c:pt>
                <c:pt idx="121">
                  <c:v>28</c:v>
                </c:pt>
                <c:pt idx="122">
                  <c:v>29</c:v>
                </c:pt>
                <c:pt idx="123">
                  <c:v>33</c:v>
                </c:pt>
                <c:pt idx="124">
                  <c:v>33</c:v>
                </c:pt>
                <c:pt idx="125">
                  <c:v>31</c:v>
                </c:pt>
                <c:pt idx="126">
                  <c:v>27</c:v>
                </c:pt>
                <c:pt idx="127">
                  <c:v>38</c:v>
                </c:pt>
                <c:pt idx="128">
                  <c:v>30</c:v>
                </c:pt>
                <c:pt idx="129">
                  <c:v>31</c:v>
                </c:pt>
                <c:pt idx="130">
                  <c:v>15</c:v>
                </c:pt>
                <c:pt idx="131">
                  <c:v>31</c:v>
                </c:pt>
                <c:pt idx="132">
                  <c:v>22</c:v>
                </c:pt>
                <c:pt idx="133">
                  <c:v>25</c:v>
                </c:pt>
                <c:pt idx="134">
                  <c:v>35</c:v>
                </c:pt>
                <c:pt idx="135">
                  <c:v>39</c:v>
                </c:pt>
                <c:pt idx="136">
                  <c:v>25</c:v>
                </c:pt>
                <c:pt idx="137">
                  <c:v>11</c:v>
                </c:pt>
                <c:pt idx="138">
                  <c:v>30</c:v>
                </c:pt>
                <c:pt idx="139">
                  <c:v>16</c:v>
                </c:pt>
                <c:pt idx="140">
                  <c:v>45</c:v>
                </c:pt>
                <c:pt idx="141">
                  <c:v>29</c:v>
                </c:pt>
                <c:pt idx="142">
                  <c:v>29</c:v>
                </c:pt>
                <c:pt idx="143">
                  <c:v>43</c:v>
                </c:pt>
                <c:pt idx="144">
                  <c:v>25</c:v>
                </c:pt>
                <c:pt idx="145">
                  <c:v>49</c:v>
                </c:pt>
                <c:pt idx="146">
                  <c:v>32</c:v>
                </c:pt>
                <c:pt idx="147">
                  <c:v>21</c:v>
                </c:pt>
                <c:pt idx="148">
                  <c:v>38</c:v>
                </c:pt>
                <c:pt idx="149">
                  <c:v>38</c:v>
                </c:pt>
                <c:pt idx="150">
                  <c:v>35</c:v>
                </c:pt>
                <c:pt idx="151">
                  <c:v>59</c:v>
                </c:pt>
                <c:pt idx="152">
                  <c:v>35</c:v>
                </c:pt>
                <c:pt idx="153">
                  <c:v>20</c:v>
                </c:pt>
                <c:pt idx="154">
                  <c:v>46</c:v>
                </c:pt>
                <c:pt idx="155">
                  <c:v>52</c:v>
                </c:pt>
                <c:pt idx="156">
                  <c:v>23</c:v>
                </c:pt>
                <c:pt idx="157">
                  <c:v>40</c:v>
                </c:pt>
                <c:pt idx="158">
                  <c:v>55</c:v>
                </c:pt>
                <c:pt idx="159">
                  <c:v>50</c:v>
                </c:pt>
                <c:pt idx="160">
                  <c:v>42</c:v>
                </c:pt>
                <c:pt idx="161">
                  <c:v>57</c:v>
                </c:pt>
                <c:pt idx="162">
                  <c:v>27</c:v>
                </c:pt>
                <c:pt idx="163">
                  <c:v>73</c:v>
                </c:pt>
                <c:pt idx="164">
                  <c:v>39</c:v>
                </c:pt>
                <c:pt idx="165">
                  <c:v>25</c:v>
                </c:pt>
                <c:pt idx="166">
                  <c:v>61</c:v>
                </c:pt>
                <c:pt idx="167">
                  <c:v>46</c:v>
                </c:pt>
                <c:pt idx="168">
                  <c:v>23</c:v>
                </c:pt>
                <c:pt idx="169">
                  <c:v>49</c:v>
                </c:pt>
                <c:pt idx="170">
                  <c:v>52</c:v>
                </c:pt>
                <c:pt idx="171">
                  <c:v>17</c:v>
                </c:pt>
                <c:pt idx="172">
                  <c:v>23</c:v>
                </c:pt>
                <c:pt idx="173">
                  <c:v>9</c:v>
                </c:pt>
                <c:pt idx="174">
                  <c:v>68</c:v>
                </c:pt>
                <c:pt idx="175">
                  <c:v>22</c:v>
                </c:pt>
                <c:pt idx="176">
                  <c:v>20</c:v>
                </c:pt>
                <c:pt idx="177">
                  <c:v>49</c:v>
                </c:pt>
                <c:pt idx="178">
                  <c:v>13</c:v>
                </c:pt>
                <c:pt idx="179">
                  <c:v>36</c:v>
                </c:pt>
                <c:pt idx="180">
                  <c:v>51</c:v>
                </c:pt>
                <c:pt idx="181">
                  <c:v>45</c:v>
                </c:pt>
                <c:pt idx="182">
                  <c:v>11</c:v>
                </c:pt>
                <c:pt idx="183">
                  <c:v>17</c:v>
                </c:pt>
                <c:pt idx="184">
                  <c:v>10</c:v>
                </c:pt>
                <c:pt idx="185">
                  <c:v>24</c:v>
                </c:pt>
                <c:pt idx="186">
                  <c:v>17</c:v>
                </c:pt>
                <c:pt idx="187">
                  <c:v>13</c:v>
                </c:pt>
                <c:pt idx="188">
                  <c:v>23</c:v>
                </c:pt>
                <c:pt idx="189">
                  <c:v>20</c:v>
                </c:pt>
                <c:pt idx="190">
                  <c:v>14</c:v>
                </c:pt>
                <c:pt idx="191">
                  <c:v>30</c:v>
                </c:pt>
                <c:pt idx="192">
                  <c:v>41</c:v>
                </c:pt>
                <c:pt idx="193">
                  <c:v>35</c:v>
                </c:pt>
                <c:pt idx="194">
                  <c:v>65</c:v>
                </c:pt>
                <c:pt idx="195">
                  <c:v>38</c:v>
                </c:pt>
                <c:pt idx="196">
                  <c:v>20</c:v>
                </c:pt>
                <c:pt idx="197">
                  <c:v>17</c:v>
                </c:pt>
                <c:pt idx="198">
                  <c:v>17</c:v>
                </c:pt>
                <c:pt idx="199">
                  <c:v>11</c:v>
                </c:pt>
                <c:pt idx="200">
                  <c:v>19</c:v>
                </c:pt>
                <c:pt idx="201">
                  <c:v>18</c:v>
                </c:pt>
                <c:pt idx="202">
                  <c:v>30</c:v>
                </c:pt>
                <c:pt idx="203">
                  <c:v>15</c:v>
                </c:pt>
                <c:pt idx="204">
                  <c:v>27</c:v>
                </c:pt>
                <c:pt idx="205">
                  <c:v>32</c:v>
                </c:pt>
                <c:pt idx="206">
                  <c:v>31</c:v>
                </c:pt>
                <c:pt idx="207">
                  <c:v>17</c:v>
                </c:pt>
                <c:pt idx="208">
                  <c:v>37</c:v>
                </c:pt>
                <c:pt idx="209">
                  <c:v>26</c:v>
                </c:pt>
                <c:pt idx="210">
                  <c:v>35</c:v>
                </c:pt>
                <c:pt idx="211">
                  <c:v>14</c:v>
                </c:pt>
                <c:pt idx="212">
                  <c:v>31</c:v>
                </c:pt>
                <c:pt idx="213">
                  <c:v>80</c:v>
                </c:pt>
                <c:pt idx="214">
                  <c:v>59</c:v>
                </c:pt>
                <c:pt idx="215">
                  <c:v>48</c:v>
                </c:pt>
                <c:pt idx="216">
                  <c:v>37</c:v>
                </c:pt>
                <c:pt idx="217">
                  <c:v>34</c:v>
                </c:pt>
                <c:pt idx="218">
                  <c:v>26</c:v>
                </c:pt>
                <c:pt idx="219">
                  <c:v>9</c:v>
                </c:pt>
                <c:pt idx="220">
                  <c:v>20</c:v>
                </c:pt>
                <c:pt idx="221">
                  <c:v>38</c:v>
                </c:pt>
                <c:pt idx="222">
                  <c:v>16</c:v>
                </c:pt>
                <c:pt idx="223">
                  <c:v>26</c:v>
                </c:pt>
                <c:pt idx="224">
                  <c:v>29</c:v>
                </c:pt>
                <c:pt idx="225">
                  <c:v>16</c:v>
                </c:pt>
                <c:pt idx="226">
                  <c:v>15</c:v>
                </c:pt>
                <c:pt idx="227">
                  <c:v>11</c:v>
                </c:pt>
                <c:pt idx="228">
                  <c:v>32</c:v>
                </c:pt>
                <c:pt idx="229">
                  <c:v>26</c:v>
                </c:pt>
                <c:pt idx="230">
                  <c:v>35</c:v>
                </c:pt>
                <c:pt idx="231">
                  <c:v>30</c:v>
                </c:pt>
                <c:pt idx="232">
                  <c:v>20</c:v>
                </c:pt>
                <c:pt idx="233">
                  <c:v>27</c:v>
                </c:pt>
                <c:pt idx="234">
                  <c:v>77</c:v>
                </c:pt>
                <c:pt idx="235">
                  <c:v>93</c:v>
                </c:pt>
                <c:pt idx="236">
                  <c:v>62</c:v>
                </c:pt>
                <c:pt idx="237">
                  <c:v>32</c:v>
                </c:pt>
                <c:pt idx="238">
                  <c:v>38</c:v>
                </c:pt>
                <c:pt idx="239">
                  <c:v>29</c:v>
                </c:pt>
                <c:pt idx="240">
                  <c:v>40</c:v>
                </c:pt>
                <c:pt idx="241">
                  <c:v>29</c:v>
                </c:pt>
                <c:pt idx="242">
                  <c:v>28</c:v>
                </c:pt>
                <c:pt idx="243">
                  <c:v>29</c:v>
                </c:pt>
                <c:pt idx="244">
                  <c:v>23</c:v>
                </c:pt>
                <c:pt idx="245">
                  <c:v>21</c:v>
                </c:pt>
                <c:pt idx="246">
                  <c:v>47</c:v>
                </c:pt>
                <c:pt idx="247">
                  <c:v>56</c:v>
                </c:pt>
                <c:pt idx="248">
                  <c:v>20</c:v>
                </c:pt>
                <c:pt idx="249">
                  <c:v>27</c:v>
                </c:pt>
                <c:pt idx="250">
                  <c:v>28</c:v>
                </c:pt>
                <c:pt idx="251">
                  <c:v>23</c:v>
                </c:pt>
                <c:pt idx="252">
                  <c:v>25</c:v>
                </c:pt>
                <c:pt idx="253">
                  <c:v>17</c:v>
                </c:pt>
                <c:pt idx="254">
                  <c:v>26</c:v>
                </c:pt>
                <c:pt idx="255">
                  <c:v>20</c:v>
                </c:pt>
                <c:pt idx="256">
                  <c:v>20</c:v>
                </c:pt>
                <c:pt idx="257">
                  <c:v>26</c:v>
                </c:pt>
                <c:pt idx="258">
                  <c:v>20</c:v>
                </c:pt>
                <c:pt idx="259">
                  <c:v>30</c:v>
                </c:pt>
                <c:pt idx="260">
                  <c:v>72</c:v>
                </c:pt>
                <c:pt idx="261">
                  <c:v>33</c:v>
                </c:pt>
                <c:pt idx="262">
                  <c:v>20</c:v>
                </c:pt>
                <c:pt idx="263">
                  <c:v>40</c:v>
                </c:pt>
                <c:pt idx="264">
                  <c:v>49</c:v>
                </c:pt>
                <c:pt idx="265">
                  <c:v>23</c:v>
                </c:pt>
                <c:pt idx="266">
                  <c:v>41</c:v>
                </c:pt>
                <c:pt idx="267">
                  <c:v>15</c:v>
                </c:pt>
                <c:pt idx="268">
                  <c:v>21</c:v>
                </c:pt>
                <c:pt idx="269">
                  <c:v>49</c:v>
                </c:pt>
                <c:pt idx="270">
                  <c:v>21</c:v>
                </c:pt>
                <c:pt idx="271">
                  <c:v>52</c:v>
                </c:pt>
                <c:pt idx="272">
                  <c:v>23</c:v>
                </c:pt>
                <c:pt idx="273">
                  <c:v>22</c:v>
                </c:pt>
                <c:pt idx="274">
                  <c:v>32</c:v>
                </c:pt>
                <c:pt idx="275">
                  <c:v>13</c:v>
                </c:pt>
                <c:pt idx="276">
                  <c:v>18</c:v>
                </c:pt>
                <c:pt idx="277">
                  <c:v>90</c:v>
                </c:pt>
                <c:pt idx="278">
                  <c:v>27</c:v>
                </c:pt>
                <c:pt idx="279">
                  <c:v>36</c:v>
                </c:pt>
                <c:pt idx="280">
                  <c:v>76</c:v>
                </c:pt>
                <c:pt idx="281">
                  <c:v>37</c:v>
                </c:pt>
                <c:pt idx="282">
                  <c:v>33</c:v>
                </c:pt>
                <c:pt idx="283">
                  <c:v>38</c:v>
                </c:pt>
                <c:pt idx="284">
                  <c:v>35</c:v>
                </c:pt>
                <c:pt idx="285">
                  <c:v>24</c:v>
                </c:pt>
                <c:pt idx="286">
                  <c:v>50</c:v>
                </c:pt>
                <c:pt idx="287">
                  <c:v>15</c:v>
                </c:pt>
                <c:pt idx="288">
                  <c:v>17</c:v>
                </c:pt>
                <c:pt idx="289">
                  <c:v>34</c:v>
                </c:pt>
                <c:pt idx="290">
                  <c:v>19</c:v>
                </c:pt>
                <c:pt idx="291">
                  <c:v>16</c:v>
                </c:pt>
                <c:pt idx="292">
                  <c:v>41</c:v>
                </c:pt>
                <c:pt idx="293">
                  <c:v>26</c:v>
                </c:pt>
                <c:pt idx="294">
                  <c:v>60</c:v>
                </c:pt>
                <c:pt idx="295">
                  <c:v>22</c:v>
                </c:pt>
                <c:pt idx="296">
                  <c:v>19</c:v>
                </c:pt>
                <c:pt idx="297">
                  <c:v>22</c:v>
                </c:pt>
                <c:pt idx="298">
                  <c:v>11</c:v>
                </c:pt>
                <c:pt idx="299">
                  <c:v>21</c:v>
                </c:pt>
                <c:pt idx="300">
                  <c:v>42</c:v>
                </c:pt>
                <c:pt idx="301">
                  <c:v>61</c:v>
                </c:pt>
                <c:pt idx="302">
                  <c:v>27</c:v>
                </c:pt>
                <c:pt idx="303">
                  <c:v>29</c:v>
                </c:pt>
                <c:pt idx="304">
                  <c:v>43</c:v>
                </c:pt>
                <c:pt idx="305">
                  <c:v>26</c:v>
                </c:pt>
                <c:pt idx="306">
                  <c:v>84</c:v>
                </c:pt>
                <c:pt idx="307">
                  <c:v>23</c:v>
                </c:pt>
                <c:pt idx="308">
                  <c:v>25</c:v>
                </c:pt>
                <c:pt idx="309">
                  <c:v>28</c:v>
                </c:pt>
                <c:pt idx="310">
                  <c:v>44</c:v>
                </c:pt>
                <c:pt idx="311">
                  <c:v>49</c:v>
                </c:pt>
                <c:pt idx="312">
                  <c:v>34</c:v>
                </c:pt>
                <c:pt idx="313">
                  <c:v>47</c:v>
                </c:pt>
                <c:pt idx="314">
                  <c:v>40</c:v>
                </c:pt>
                <c:pt idx="315">
                  <c:v>26</c:v>
                </c:pt>
                <c:pt idx="316">
                  <c:v>24</c:v>
                </c:pt>
                <c:pt idx="317">
                  <c:v>34</c:v>
                </c:pt>
                <c:pt idx="318">
                  <c:v>16</c:v>
                </c:pt>
                <c:pt idx="319">
                  <c:v>26</c:v>
                </c:pt>
                <c:pt idx="320">
                  <c:v>24</c:v>
                </c:pt>
                <c:pt idx="321">
                  <c:v>11</c:v>
                </c:pt>
                <c:pt idx="322">
                  <c:v>16</c:v>
                </c:pt>
                <c:pt idx="323">
                  <c:v>12</c:v>
                </c:pt>
                <c:pt idx="324">
                  <c:v>44</c:v>
                </c:pt>
                <c:pt idx="325">
                  <c:v>19</c:v>
                </c:pt>
                <c:pt idx="326">
                  <c:v>30</c:v>
                </c:pt>
                <c:pt idx="327">
                  <c:v>38</c:v>
                </c:pt>
                <c:pt idx="328">
                  <c:v>90</c:v>
                </c:pt>
                <c:pt idx="329">
                  <c:v>12</c:v>
                </c:pt>
                <c:pt idx="330">
                  <c:v>40</c:v>
                </c:pt>
                <c:pt idx="331">
                  <c:v>13</c:v>
                </c:pt>
                <c:pt idx="332">
                  <c:v>14</c:v>
                </c:pt>
                <c:pt idx="333">
                  <c:v>41</c:v>
                </c:pt>
                <c:pt idx="334">
                  <c:v>26</c:v>
                </c:pt>
                <c:pt idx="335">
                  <c:v>64</c:v>
                </c:pt>
                <c:pt idx="336">
                  <c:v>25</c:v>
                </c:pt>
                <c:pt idx="337">
                  <c:v>30</c:v>
                </c:pt>
                <c:pt idx="338">
                  <c:v>22</c:v>
                </c:pt>
                <c:pt idx="339">
                  <c:v>55</c:v>
                </c:pt>
                <c:pt idx="340">
                  <c:v>6</c:v>
                </c:pt>
                <c:pt idx="341">
                  <c:v>35</c:v>
                </c:pt>
                <c:pt idx="342">
                  <c:v>13</c:v>
                </c:pt>
                <c:pt idx="343">
                  <c:v>56</c:v>
                </c:pt>
                <c:pt idx="344">
                  <c:v>37</c:v>
                </c:pt>
                <c:pt idx="345">
                  <c:v>31</c:v>
                </c:pt>
                <c:pt idx="346">
                  <c:v>71</c:v>
                </c:pt>
                <c:pt idx="347">
                  <c:v>43</c:v>
                </c:pt>
                <c:pt idx="348">
                  <c:v>19</c:v>
                </c:pt>
                <c:pt idx="349">
                  <c:v>33</c:v>
                </c:pt>
                <c:pt idx="350">
                  <c:v>38</c:v>
                </c:pt>
                <c:pt idx="351">
                  <c:v>46</c:v>
                </c:pt>
                <c:pt idx="352">
                  <c:v>65</c:v>
                </c:pt>
                <c:pt idx="353">
                  <c:v>38</c:v>
                </c:pt>
                <c:pt idx="354">
                  <c:v>36</c:v>
                </c:pt>
                <c:pt idx="355">
                  <c:v>70</c:v>
                </c:pt>
                <c:pt idx="356">
                  <c:v>72</c:v>
                </c:pt>
                <c:pt idx="357">
                  <c:v>29</c:v>
                </c:pt>
                <c:pt idx="358">
                  <c:v>28</c:v>
                </c:pt>
                <c:pt idx="359">
                  <c:v>23</c:v>
                </c:pt>
                <c:pt idx="360">
                  <c:v>24</c:v>
                </c:pt>
                <c:pt idx="361">
                  <c:v>37</c:v>
                </c:pt>
                <c:pt idx="362">
                  <c:v>28</c:v>
                </c:pt>
                <c:pt idx="363">
                  <c:v>33</c:v>
                </c:pt>
                <c:pt idx="364">
                  <c:v>27</c:v>
                </c:pt>
                <c:pt idx="365">
                  <c:v>17</c:v>
                </c:pt>
                <c:pt idx="366">
                  <c:v>64</c:v>
                </c:pt>
                <c:pt idx="367">
                  <c:v>40</c:v>
                </c:pt>
                <c:pt idx="368">
                  <c:v>13</c:v>
                </c:pt>
                <c:pt idx="369">
                  <c:v>25</c:v>
                </c:pt>
                <c:pt idx="370">
                  <c:v>28</c:v>
                </c:pt>
                <c:pt idx="371">
                  <c:v>33</c:v>
                </c:pt>
                <c:pt idx="372">
                  <c:v>28</c:v>
                </c:pt>
                <c:pt idx="373">
                  <c:v>52</c:v>
                </c:pt>
                <c:pt idx="374">
                  <c:v>31</c:v>
                </c:pt>
                <c:pt idx="375">
                  <c:v>29</c:v>
                </c:pt>
                <c:pt idx="376">
                  <c:v>29</c:v>
                </c:pt>
                <c:pt idx="377">
                  <c:v>34</c:v>
                </c:pt>
                <c:pt idx="378">
                  <c:v>31</c:v>
                </c:pt>
                <c:pt idx="379">
                  <c:v>34</c:v>
                </c:pt>
                <c:pt idx="380">
                  <c:v>32</c:v>
                </c:pt>
                <c:pt idx="381">
                  <c:v>43</c:v>
                </c:pt>
                <c:pt idx="382">
                  <c:v>23</c:v>
                </c:pt>
                <c:pt idx="383">
                  <c:v>15</c:v>
                </c:pt>
                <c:pt idx="384">
                  <c:v>29</c:v>
                </c:pt>
                <c:pt idx="385">
                  <c:v>53</c:v>
                </c:pt>
                <c:pt idx="386">
                  <c:v>45</c:v>
                </c:pt>
                <c:pt idx="387">
                  <c:v>55</c:v>
                </c:pt>
                <c:pt idx="388">
                  <c:v>31</c:v>
                </c:pt>
                <c:pt idx="389">
                  <c:v>72</c:v>
                </c:pt>
                <c:pt idx="390">
                  <c:v>43</c:v>
                </c:pt>
                <c:pt idx="391">
                  <c:v>13</c:v>
                </c:pt>
                <c:pt idx="392">
                  <c:v>14</c:v>
                </c:pt>
                <c:pt idx="393">
                  <c:v>13</c:v>
                </c:pt>
                <c:pt idx="394">
                  <c:v>35</c:v>
                </c:pt>
                <c:pt idx="395">
                  <c:v>37</c:v>
                </c:pt>
                <c:pt idx="396">
                  <c:v>22</c:v>
                </c:pt>
                <c:pt idx="397">
                  <c:v>26</c:v>
                </c:pt>
                <c:pt idx="398">
                  <c:v>19</c:v>
                </c:pt>
                <c:pt idx="399">
                  <c:v>33</c:v>
                </c:pt>
                <c:pt idx="400">
                  <c:v>22</c:v>
                </c:pt>
                <c:pt idx="401">
                  <c:v>17</c:v>
                </c:pt>
                <c:pt idx="402">
                  <c:v>16</c:v>
                </c:pt>
                <c:pt idx="403">
                  <c:v>28</c:v>
                </c:pt>
                <c:pt idx="404">
                  <c:v>21</c:v>
                </c:pt>
                <c:pt idx="405">
                  <c:v>30</c:v>
                </c:pt>
                <c:pt idx="406">
                  <c:v>29</c:v>
                </c:pt>
                <c:pt idx="407">
                  <c:v>8</c:v>
                </c:pt>
                <c:pt idx="408">
                  <c:v>20</c:v>
                </c:pt>
                <c:pt idx="409">
                  <c:v>49</c:v>
                </c:pt>
                <c:pt idx="410">
                  <c:v>35</c:v>
                </c:pt>
                <c:pt idx="411">
                  <c:v>24</c:v>
                </c:pt>
                <c:pt idx="412">
                  <c:v>21</c:v>
                </c:pt>
                <c:pt idx="413">
                  <c:v>24</c:v>
                </c:pt>
                <c:pt idx="414">
                  <c:v>29</c:v>
                </c:pt>
                <c:pt idx="415">
                  <c:v>31</c:v>
                </c:pt>
                <c:pt idx="416">
                  <c:v>45</c:v>
                </c:pt>
                <c:pt idx="417">
                  <c:v>27</c:v>
                </c:pt>
                <c:pt idx="418">
                  <c:v>19</c:v>
                </c:pt>
                <c:pt idx="419">
                  <c:v>45</c:v>
                </c:pt>
                <c:pt idx="420">
                  <c:v>25</c:v>
                </c:pt>
                <c:pt idx="421">
                  <c:v>62</c:v>
                </c:pt>
                <c:pt idx="422">
                  <c:v>23</c:v>
                </c:pt>
                <c:pt idx="423">
                  <c:v>24</c:v>
                </c:pt>
                <c:pt idx="424">
                  <c:v>25</c:v>
                </c:pt>
                <c:pt idx="425">
                  <c:v>35</c:v>
                </c:pt>
                <c:pt idx="426">
                  <c:v>15</c:v>
                </c:pt>
                <c:pt idx="427">
                  <c:v>25</c:v>
                </c:pt>
                <c:pt idx="428">
                  <c:v>20</c:v>
                </c:pt>
                <c:pt idx="429">
                  <c:v>43</c:v>
                </c:pt>
                <c:pt idx="430">
                  <c:v>18</c:v>
                </c:pt>
                <c:pt idx="431">
                  <c:v>32</c:v>
                </c:pt>
                <c:pt idx="432">
                  <c:v>28</c:v>
                </c:pt>
                <c:pt idx="433">
                  <c:v>31</c:v>
                </c:pt>
                <c:pt idx="434">
                  <c:v>60</c:v>
                </c:pt>
                <c:pt idx="435">
                  <c:v>28</c:v>
                </c:pt>
                <c:pt idx="436">
                  <c:v>10</c:v>
                </c:pt>
                <c:pt idx="437">
                  <c:v>26</c:v>
                </c:pt>
                <c:pt idx="438">
                  <c:v>16</c:v>
                </c:pt>
                <c:pt idx="439">
                  <c:v>33</c:v>
                </c:pt>
                <c:pt idx="440">
                  <c:v>18</c:v>
                </c:pt>
                <c:pt idx="441">
                  <c:v>44</c:v>
                </c:pt>
                <c:pt idx="442">
                  <c:v>15</c:v>
                </c:pt>
                <c:pt idx="443">
                  <c:v>32</c:v>
                </c:pt>
                <c:pt idx="444">
                  <c:v>9</c:v>
                </c:pt>
                <c:pt idx="445">
                  <c:v>21</c:v>
                </c:pt>
                <c:pt idx="446">
                  <c:v>34</c:v>
                </c:pt>
                <c:pt idx="447">
                  <c:v>29</c:v>
                </c:pt>
                <c:pt idx="448">
                  <c:v>27</c:v>
                </c:pt>
                <c:pt idx="449">
                  <c:v>29</c:v>
                </c:pt>
                <c:pt idx="450">
                  <c:v>15</c:v>
                </c:pt>
                <c:pt idx="451">
                  <c:v>12</c:v>
                </c:pt>
                <c:pt idx="452">
                  <c:v>10</c:v>
                </c:pt>
                <c:pt idx="453">
                  <c:v>27</c:v>
                </c:pt>
                <c:pt idx="454">
                  <c:v>10</c:v>
                </c:pt>
                <c:pt idx="455">
                  <c:v>10</c:v>
                </c:pt>
                <c:pt idx="456">
                  <c:v>78</c:v>
                </c:pt>
                <c:pt idx="457">
                  <c:v>21</c:v>
                </c:pt>
                <c:pt idx="458">
                  <c:v>35</c:v>
                </c:pt>
                <c:pt idx="459">
                  <c:v>80</c:v>
                </c:pt>
                <c:pt idx="460">
                  <c:v>34</c:v>
                </c:pt>
                <c:pt idx="461">
                  <c:v>71</c:v>
                </c:pt>
                <c:pt idx="462">
                  <c:v>41</c:v>
                </c:pt>
                <c:pt idx="463">
                  <c:v>44</c:v>
                </c:pt>
                <c:pt idx="464">
                  <c:v>43</c:v>
                </c:pt>
                <c:pt idx="465">
                  <c:v>84</c:v>
                </c:pt>
                <c:pt idx="466">
                  <c:v>38</c:v>
                </c:pt>
                <c:pt idx="467">
                  <c:v>31</c:v>
                </c:pt>
                <c:pt idx="468">
                  <c:v>83</c:v>
                </c:pt>
                <c:pt idx="469">
                  <c:v>14</c:v>
                </c:pt>
                <c:pt idx="470">
                  <c:v>24</c:v>
                </c:pt>
                <c:pt idx="471">
                  <c:v>38</c:v>
                </c:pt>
                <c:pt idx="472">
                  <c:v>26</c:v>
                </c:pt>
                <c:pt idx="473">
                  <c:v>12</c:v>
                </c:pt>
                <c:pt idx="474">
                  <c:v>52</c:v>
                </c:pt>
                <c:pt idx="475">
                  <c:v>31</c:v>
                </c:pt>
                <c:pt idx="476">
                  <c:v>37</c:v>
                </c:pt>
                <c:pt idx="477">
                  <c:v>31</c:v>
                </c:pt>
                <c:pt idx="478">
                  <c:v>18</c:v>
                </c:pt>
                <c:pt idx="479">
                  <c:v>54</c:v>
                </c:pt>
                <c:pt idx="480">
                  <c:v>31</c:v>
                </c:pt>
                <c:pt idx="481">
                  <c:v>28</c:v>
                </c:pt>
                <c:pt idx="482">
                  <c:v>31</c:v>
                </c:pt>
                <c:pt idx="483">
                  <c:v>88</c:v>
                </c:pt>
                <c:pt idx="484">
                  <c:v>80</c:v>
                </c:pt>
                <c:pt idx="485">
                  <c:v>28</c:v>
                </c:pt>
                <c:pt idx="486">
                  <c:v>49</c:v>
                </c:pt>
                <c:pt idx="487">
                  <c:v>33</c:v>
                </c:pt>
                <c:pt idx="488">
                  <c:v>62</c:v>
                </c:pt>
                <c:pt idx="489">
                  <c:v>12</c:v>
                </c:pt>
                <c:pt idx="490">
                  <c:v>25</c:v>
                </c:pt>
                <c:pt idx="491">
                  <c:v>34</c:v>
                </c:pt>
                <c:pt idx="492">
                  <c:v>44</c:v>
                </c:pt>
                <c:pt idx="493">
                  <c:v>24</c:v>
                </c:pt>
                <c:pt idx="494">
                  <c:v>21</c:v>
                </c:pt>
                <c:pt idx="495">
                  <c:v>23</c:v>
                </c:pt>
                <c:pt idx="496">
                  <c:v>26</c:v>
                </c:pt>
                <c:pt idx="497">
                  <c:v>39</c:v>
                </c:pt>
                <c:pt idx="498">
                  <c:v>22</c:v>
                </c:pt>
                <c:pt idx="499">
                  <c:v>35</c:v>
                </c:pt>
                <c:pt idx="500">
                  <c:v>33</c:v>
                </c:pt>
                <c:pt idx="501">
                  <c:v>72</c:v>
                </c:pt>
                <c:pt idx="502">
                  <c:v>35</c:v>
                </c:pt>
                <c:pt idx="503">
                  <c:v>68</c:v>
                </c:pt>
                <c:pt idx="504">
                  <c:v>26</c:v>
                </c:pt>
                <c:pt idx="505">
                  <c:v>32</c:v>
                </c:pt>
                <c:pt idx="506">
                  <c:v>22</c:v>
                </c:pt>
                <c:pt idx="507">
                  <c:v>47</c:v>
                </c:pt>
                <c:pt idx="508">
                  <c:v>67</c:v>
                </c:pt>
                <c:pt idx="509">
                  <c:v>76</c:v>
                </c:pt>
                <c:pt idx="510">
                  <c:v>25</c:v>
                </c:pt>
                <c:pt idx="511">
                  <c:v>23</c:v>
                </c:pt>
                <c:pt idx="512">
                  <c:v>32</c:v>
                </c:pt>
                <c:pt idx="513">
                  <c:v>52</c:v>
                </c:pt>
                <c:pt idx="514">
                  <c:v>36</c:v>
                </c:pt>
                <c:pt idx="515">
                  <c:v>20</c:v>
                </c:pt>
                <c:pt idx="516">
                  <c:v>47</c:v>
                </c:pt>
                <c:pt idx="517">
                  <c:v>99</c:v>
                </c:pt>
                <c:pt idx="518">
                  <c:v>31</c:v>
                </c:pt>
                <c:pt idx="519">
                  <c:v>44</c:v>
                </c:pt>
                <c:pt idx="520">
                  <c:v>43</c:v>
                </c:pt>
                <c:pt idx="521">
                  <c:v>96</c:v>
                </c:pt>
                <c:pt idx="522">
                  <c:v>18</c:v>
                </c:pt>
                <c:pt idx="523">
                  <c:v>18</c:v>
                </c:pt>
                <c:pt idx="524">
                  <c:v>28</c:v>
                </c:pt>
                <c:pt idx="525">
                  <c:v>22</c:v>
                </c:pt>
                <c:pt idx="526">
                  <c:v>38</c:v>
                </c:pt>
                <c:pt idx="527">
                  <c:v>37</c:v>
                </c:pt>
                <c:pt idx="528">
                  <c:v>24</c:v>
                </c:pt>
                <c:pt idx="529">
                  <c:v>36</c:v>
                </c:pt>
                <c:pt idx="530">
                  <c:v>45</c:v>
                </c:pt>
                <c:pt idx="531">
                  <c:v>23</c:v>
                </c:pt>
                <c:pt idx="532">
                  <c:v>38</c:v>
                </c:pt>
                <c:pt idx="533">
                  <c:v>29</c:v>
                </c:pt>
                <c:pt idx="534">
                  <c:v>19</c:v>
                </c:pt>
                <c:pt idx="535">
                  <c:v>35</c:v>
                </c:pt>
                <c:pt idx="536">
                  <c:v>29</c:v>
                </c:pt>
                <c:pt idx="537">
                  <c:v>19</c:v>
                </c:pt>
                <c:pt idx="538">
                  <c:v>28</c:v>
                </c:pt>
                <c:pt idx="539">
                  <c:v>15</c:v>
                </c:pt>
                <c:pt idx="540">
                  <c:v>71</c:v>
                </c:pt>
                <c:pt idx="541">
                  <c:v>26</c:v>
                </c:pt>
                <c:pt idx="542">
                  <c:v>30</c:v>
                </c:pt>
                <c:pt idx="543">
                  <c:v>63</c:v>
                </c:pt>
                <c:pt idx="544">
                  <c:v>26</c:v>
                </c:pt>
                <c:pt idx="545">
                  <c:v>12</c:v>
                </c:pt>
                <c:pt idx="546">
                  <c:v>85</c:v>
                </c:pt>
                <c:pt idx="547">
                  <c:v>19</c:v>
                </c:pt>
                <c:pt idx="548">
                  <c:v>12</c:v>
                </c:pt>
                <c:pt idx="549">
                  <c:v>29</c:v>
                </c:pt>
                <c:pt idx="550">
                  <c:v>20</c:v>
                </c:pt>
                <c:pt idx="551">
                  <c:v>15</c:v>
                </c:pt>
                <c:pt idx="552">
                  <c:v>29</c:v>
                </c:pt>
                <c:pt idx="553">
                  <c:v>17</c:v>
                </c:pt>
                <c:pt idx="554">
                  <c:v>44</c:v>
                </c:pt>
                <c:pt idx="555">
                  <c:v>41</c:v>
                </c:pt>
                <c:pt idx="556">
                  <c:v>42</c:v>
                </c:pt>
                <c:pt idx="557">
                  <c:v>24</c:v>
                </c:pt>
                <c:pt idx="558">
                  <c:v>31</c:v>
                </c:pt>
                <c:pt idx="559">
                  <c:v>51</c:v>
                </c:pt>
                <c:pt idx="560">
                  <c:v>39</c:v>
                </c:pt>
                <c:pt idx="561">
                  <c:v>17</c:v>
                </c:pt>
                <c:pt idx="562">
                  <c:v>16</c:v>
                </c:pt>
                <c:pt idx="563">
                  <c:v>23</c:v>
                </c:pt>
                <c:pt idx="564">
                  <c:v>24</c:v>
                </c:pt>
                <c:pt idx="565">
                  <c:v>24</c:v>
                </c:pt>
                <c:pt idx="566">
                  <c:v>37</c:v>
                </c:pt>
                <c:pt idx="567">
                  <c:v>18</c:v>
                </c:pt>
                <c:pt idx="568">
                  <c:v>55</c:v>
                </c:pt>
                <c:pt idx="569">
                  <c:v>19</c:v>
                </c:pt>
                <c:pt idx="570">
                  <c:v>27</c:v>
                </c:pt>
                <c:pt idx="571">
                  <c:v>45</c:v>
                </c:pt>
                <c:pt idx="572">
                  <c:v>44</c:v>
                </c:pt>
                <c:pt idx="573">
                  <c:v>12</c:v>
                </c:pt>
                <c:pt idx="574">
                  <c:v>29</c:v>
                </c:pt>
                <c:pt idx="575">
                  <c:v>11</c:v>
                </c:pt>
                <c:pt idx="576">
                  <c:v>11</c:v>
                </c:pt>
                <c:pt idx="577">
                  <c:v>20</c:v>
                </c:pt>
                <c:pt idx="578">
                  <c:v>14</c:v>
                </c:pt>
                <c:pt idx="579">
                  <c:v>12</c:v>
                </c:pt>
                <c:pt idx="580">
                  <c:v>12</c:v>
                </c:pt>
                <c:pt idx="581">
                  <c:v>8</c:v>
                </c:pt>
                <c:pt idx="582">
                  <c:v>9</c:v>
                </c:pt>
                <c:pt idx="583">
                  <c:v>10</c:v>
                </c:pt>
                <c:pt idx="584">
                  <c:v>36</c:v>
                </c:pt>
                <c:pt idx="585">
                  <c:v>15</c:v>
                </c:pt>
                <c:pt idx="586">
                  <c:v>15</c:v>
                </c:pt>
                <c:pt idx="587">
                  <c:v>15</c:v>
                </c:pt>
                <c:pt idx="588">
                  <c:v>26</c:v>
                </c:pt>
                <c:pt idx="589">
                  <c:v>21</c:v>
                </c:pt>
                <c:pt idx="590">
                  <c:v>7</c:v>
                </c:pt>
                <c:pt idx="591">
                  <c:v>8</c:v>
                </c:pt>
                <c:pt idx="592">
                  <c:v>6</c:v>
                </c:pt>
                <c:pt idx="593">
                  <c:v>11</c:v>
                </c:pt>
                <c:pt idx="594">
                  <c:v>10</c:v>
                </c:pt>
                <c:pt idx="595">
                  <c:v>11</c:v>
                </c:pt>
                <c:pt idx="596">
                  <c:v>15</c:v>
                </c:pt>
                <c:pt idx="597">
                  <c:v>15</c:v>
                </c:pt>
                <c:pt idx="598">
                  <c:v>13</c:v>
                </c:pt>
                <c:pt idx="599">
                  <c:v>17</c:v>
                </c:pt>
                <c:pt idx="600">
                  <c:v>10</c:v>
                </c:pt>
                <c:pt idx="601">
                  <c:v>10</c:v>
                </c:pt>
                <c:pt idx="602">
                  <c:v>11</c:v>
                </c:pt>
                <c:pt idx="603">
                  <c:v>14</c:v>
                </c:pt>
                <c:pt idx="604">
                  <c:v>16</c:v>
                </c:pt>
                <c:pt idx="605">
                  <c:v>6</c:v>
                </c:pt>
                <c:pt idx="606">
                  <c:v>12</c:v>
                </c:pt>
                <c:pt idx="607">
                  <c:v>10</c:v>
                </c:pt>
                <c:pt idx="608">
                  <c:v>16</c:v>
                </c:pt>
                <c:pt idx="609">
                  <c:v>21</c:v>
                </c:pt>
                <c:pt idx="610">
                  <c:v>13</c:v>
                </c:pt>
                <c:pt idx="611">
                  <c:v>11</c:v>
                </c:pt>
                <c:pt idx="612">
                  <c:v>19</c:v>
                </c:pt>
                <c:pt idx="613">
                  <c:v>16</c:v>
                </c:pt>
                <c:pt idx="614">
                  <c:v>13</c:v>
                </c:pt>
                <c:pt idx="615">
                  <c:v>17</c:v>
                </c:pt>
                <c:pt idx="616">
                  <c:v>20</c:v>
                </c:pt>
                <c:pt idx="617">
                  <c:v>11</c:v>
                </c:pt>
                <c:pt idx="618">
                  <c:v>9</c:v>
                </c:pt>
                <c:pt idx="619">
                  <c:v>9</c:v>
                </c:pt>
                <c:pt idx="620">
                  <c:v>19</c:v>
                </c:pt>
                <c:pt idx="621">
                  <c:v>11</c:v>
                </c:pt>
                <c:pt idx="622">
                  <c:v>17</c:v>
                </c:pt>
                <c:pt idx="623">
                  <c:v>9</c:v>
                </c:pt>
                <c:pt idx="624">
                  <c:v>13</c:v>
                </c:pt>
                <c:pt idx="625">
                  <c:v>16</c:v>
                </c:pt>
                <c:pt idx="626">
                  <c:v>10</c:v>
                </c:pt>
                <c:pt idx="627">
                  <c:v>10</c:v>
                </c:pt>
                <c:pt idx="628">
                  <c:v>8</c:v>
                </c:pt>
                <c:pt idx="629">
                  <c:v>18</c:v>
                </c:pt>
                <c:pt idx="630">
                  <c:v>12</c:v>
                </c:pt>
                <c:pt idx="631">
                  <c:v>8</c:v>
                </c:pt>
                <c:pt idx="632">
                  <c:v>11</c:v>
                </c:pt>
                <c:pt idx="633">
                  <c:v>9</c:v>
                </c:pt>
                <c:pt idx="634">
                  <c:v>13</c:v>
                </c:pt>
                <c:pt idx="635">
                  <c:v>15</c:v>
                </c:pt>
              </c:numCache>
            </c:numRef>
          </c:bubbleSize>
        </c:ser>
        <c:ser>
          <c:idx val="2"/>
          <c:order val="2"/>
          <c:tx>
            <c:v>For-Profit</c:v>
          </c:tx>
          <c:spPr>
            <a:solidFill>
              <a:srgbClr val="C0504D">
                <a:alpha val="70000"/>
              </a:srgbClr>
            </a:solidFill>
            <a:ln>
              <a:solidFill>
                <a:prstClr val="black">
                  <a:alpha val="50000"/>
                </a:prstClr>
              </a:solidFill>
            </a:ln>
          </c:spPr>
          <c:xVal>
            <c:numRef>
              <c:f>FP!$C$2:$C$57</c:f>
              <c:numCache>
                <c:formatCode>General</c:formatCode>
                <c:ptCount val="56"/>
                <c:pt idx="0">
                  <c:v>39.1</c:v>
                </c:pt>
                <c:pt idx="1">
                  <c:v>33.6</c:v>
                </c:pt>
                <c:pt idx="2">
                  <c:v>41.9</c:v>
                </c:pt>
                <c:pt idx="3">
                  <c:v>12.2</c:v>
                </c:pt>
                <c:pt idx="4">
                  <c:v>6.4</c:v>
                </c:pt>
                <c:pt idx="5">
                  <c:v>29.9</c:v>
                </c:pt>
                <c:pt idx="6">
                  <c:v>19</c:v>
                </c:pt>
                <c:pt idx="7">
                  <c:v>30.3</c:v>
                </c:pt>
                <c:pt idx="8">
                  <c:v>28.5</c:v>
                </c:pt>
                <c:pt idx="9">
                  <c:v>18.7</c:v>
                </c:pt>
                <c:pt idx="10">
                  <c:v>22.3</c:v>
                </c:pt>
                <c:pt idx="11">
                  <c:v>33.1</c:v>
                </c:pt>
                <c:pt idx="12">
                  <c:v>29.4</c:v>
                </c:pt>
                <c:pt idx="13">
                  <c:v>37.4</c:v>
                </c:pt>
                <c:pt idx="14">
                  <c:v>40.6</c:v>
                </c:pt>
                <c:pt idx="15">
                  <c:v>77.599999999999994</c:v>
                </c:pt>
                <c:pt idx="16">
                  <c:v>35.1</c:v>
                </c:pt>
                <c:pt idx="17">
                  <c:v>47.4</c:v>
                </c:pt>
                <c:pt idx="18">
                  <c:v>20.7</c:v>
                </c:pt>
                <c:pt idx="19">
                  <c:v>35.200000000000003</c:v>
                </c:pt>
                <c:pt idx="20">
                  <c:v>25.3</c:v>
                </c:pt>
                <c:pt idx="21">
                  <c:v>34.4</c:v>
                </c:pt>
                <c:pt idx="22">
                  <c:v>4.2</c:v>
                </c:pt>
                <c:pt idx="23">
                  <c:v>7.6</c:v>
                </c:pt>
                <c:pt idx="24">
                  <c:v>24.5</c:v>
                </c:pt>
                <c:pt idx="25">
                  <c:v>12.3</c:v>
                </c:pt>
                <c:pt idx="26">
                  <c:v>14.4</c:v>
                </c:pt>
                <c:pt idx="27">
                  <c:v>31.2</c:v>
                </c:pt>
                <c:pt idx="28">
                  <c:v>11.2</c:v>
                </c:pt>
                <c:pt idx="29">
                  <c:v>24.1</c:v>
                </c:pt>
                <c:pt idx="30">
                  <c:v>15.9</c:v>
                </c:pt>
                <c:pt idx="31">
                  <c:v>14.5</c:v>
                </c:pt>
                <c:pt idx="32">
                  <c:v>19.8</c:v>
                </c:pt>
                <c:pt idx="33">
                  <c:v>17</c:v>
                </c:pt>
                <c:pt idx="34">
                  <c:v>17</c:v>
                </c:pt>
                <c:pt idx="35">
                  <c:v>20.6</c:v>
                </c:pt>
                <c:pt idx="36">
                  <c:v>16.8</c:v>
                </c:pt>
                <c:pt idx="37">
                  <c:v>16.899999999999999</c:v>
                </c:pt>
                <c:pt idx="38">
                  <c:v>15.5</c:v>
                </c:pt>
                <c:pt idx="39">
                  <c:v>41.7</c:v>
                </c:pt>
                <c:pt idx="40">
                  <c:v>14</c:v>
                </c:pt>
                <c:pt idx="41">
                  <c:v>10.200000000000001</c:v>
                </c:pt>
                <c:pt idx="42">
                  <c:v>8.8000000000000007</c:v>
                </c:pt>
                <c:pt idx="43">
                  <c:v>31.3</c:v>
                </c:pt>
                <c:pt idx="44">
                  <c:v>9.5</c:v>
                </c:pt>
                <c:pt idx="45">
                  <c:v>32</c:v>
                </c:pt>
                <c:pt idx="46">
                  <c:v>19.100000000000001</c:v>
                </c:pt>
                <c:pt idx="47">
                  <c:v>28.6</c:v>
                </c:pt>
                <c:pt idx="48">
                  <c:v>29.6</c:v>
                </c:pt>
                <c:pt idx="49">
                  <c:v>21.3</c:v>
                </c:pt>
                <c:pt idx="50">
                  <c:v>30.8</c:v>
                </c:pt>
                <c:pt idx="51">
                  <c:v>16.7</c:v>
                </c:pt>
                <c:pt idx="52">
                  <c:v>7</c:v>
                </c:pt>
                <c:pt idx="53">
                  <c:v>45.1</c:v>
                </c:pt>
                <c:pt idx="54">
                  <c:v>79</c:v>
                </c:pt>
                <c:pt idx="55">
                  <c:v>8.1</c:v>
                </c:pt>
              </c:numCache>
            </c:numRef>
          </c:xVal>
          <c:yVal>
            <c:numRef>
              <c:f>FP!$B$2:$B$57</c:f>
              <c:numCache>
                <c:formatCode>General</c:formatCode>
                <c:ptCount val="56"/>
                <c:pt idx="0">
                  <c:v>43033</c:v>
                </c:pt>
                <c:pt idx="1">
                  <c:v>27702</c:v>
                </c:pt>
                <c:pt idx="2">
                  <c:v>26690</c:v>
                </c:pt>
                <c:pt idx="3">
                  <c:v>24000</c:v>
                </c:pt>
                <c:pt idx="4">
                  <c:v>23398</c:v>
                </c:pt>
                <c:pt idx="5">
                  <c:v>23721</c:v>
                </c:pt>
                <c:pt idx="6">
                  <c:v>20431</c:v>
                </c:pt>
                <c:pt idx="7">
                  <c:v>19893</c:v>
                </c:pt>
                <c:pt idx="8">
                  <c:v>20850</c:v>
                </c:pt>
                <c:pt idx="9">
                  <c:v>29222</c:v>
                </c:pt>
                <c:pt idx="10">
                  <c:v>25331</c:v>
                </c:pt>
                <c:pt idx="11">
                  <c:v>24683</c:v>
                </c:pt>
                <c:pt idx="12">
                  <c:v>19955</c:v>
                </c:pt>
                <c:pt idx="13">
                  <c:v>25513</c:v>
                </c:pt>
                <c:pt idx="14">
                  <c:v>14638</c:v>
                </c:pt>
                <c:pt idx="15">
                  <c:v>13058</c:v>
                </c:pt>
                <c:pt idx="16">
                  <c:v>22458</c:v>
                </c:pt>
                <c:pt idx="17">
                  <c:v>17230</c:v>
                </c:pt>
                <c:pt idx="18">
                  <c:v>25233</c:v>
                </c:pt>
                <c:pt idx="19">
                  <c:v>15494</c:v>
                </c:pt>
                <c:pt idx="20">
                  <c:v>22762</c:v>
                </c:pt>
                <c:pt idx="21">
                  <c:v>29845</c:v>
                </c:pt>
                <c:pt idx="22">
                  <c:v>25071</c:v>
                </c:pt>
                <c:pt idx="23">
                  <c:v>26514</c:v>
                </c:pt>
                <c:pt idx="24">
                  <c:v>24026</c:v>
                </c:pt>
                <c:pt idx="25">
                  <c:v>24091</c:v>
                </c:pt>
                <c:pt idx="26">
                  <c:v>23752</c:v>
                </c:pt>
                <c:pt idx="27">
                  <c:v>22220</c:v>
                </c:pt>
                <c:pt idx="28">
                  <c:v>26698</c:v>
                </c:pt>
                <c:pt idx="29">
                  <c:v>22763</c:v>
                </c:pt>
                <c:pt idx="30">
                  <c:v>22138</c:v>
                </c:pt>
                <c:pt idx="31">
                  <c:v>25727</c:v>
                </c:pt>
                <c:pt idx="32">
                  <c:v>25924</c:v>
                </c:pt>
                <c:pt idx="33">
                  <c:v>23674</c:v>
                </c:pt>
                <c:pt idx="34">
                  <c:v>23935</c:v>
                </c:pt>
                <c:pt idx="35">
                  <c:v>23368</c:v>
                </c:pt>
                <c:pt idx="36">
                  <c:v>24630</c:v>
                </c:pt>
                <c:pt idx="37">
                  <c:v>23912</c:v>
                </c:pt>
                <c:pt idx="38">
                  <c:v>24170</c:v>
                </c:pt>
                <c:pt idx="39">
                  <c:v>21994</c:v>
                </c:pt>
                <c:pt idx="40">
                  <c:v>24258</c:v>
                </c:pt>
                <c:pt idx="41">
                  <c:v>26480</c:v>
                </c:pt>
                <c:pt idx="42">
                  <c:v>27537</c:v>
                </c:pt>
                <c:pt idx="43">
                  <c:v>24816</c:v>
                </c:pt>
                <c:pt idx="44">
                  <c:v>24193</c:v>
                </c:pt>
                <c:pt idx="45">
                  <c:v>21911</c:v>
                </c:pt>
                <c:pt idx="46">
                  <c:v>25236</c:v>
                </c:pt>
                <c:pt idx="47">
                  <c:v>26319</c:v>
                </c:pt>
                <c:pt idx="48">
                  <c:v>26151</c:v>
                </c:pt>
                <c:pt idx="49">
                  <c:v>22622</c:v>
                </c:pt>
                <c:pt idx="50">
                  <c:v>26949</c:v>
                </c:pt>
                <c:pt idx="51">
                  <c:v>23884</c:v>
                </c:pt>
                <c:pt idx="52">
                  <c:v>29082</c:v>
                </c:pt>
                <c:pt idx="53">
                  <c:v>45980</c:v>
                </c:pt>
                <c:pt idx="54">
                  <c:v>14656</c:v>
                </c:pt>
                <c:pt idx="55">
                  <c:v>7266</c:v>
                </c:pt>
              </c:numCache>
            </c:numRef>
          </c:yVal>
          <c:bubbleSize>
            <c:numRef>
              <c:f>FP!$D$2:$D$57</c:f>
              <c:numCache>
                <c:formatCode>General</c:formatCode>
                <c:ptCount val="56"/>
                <c:pt idx="0">
                  <c:v>56</c:v>
                </c:pt>
                <c:pt idx="1">
                  <c:v>57</c:v>
                </c:pt>
                <c:pt idx="2">
                  <c:v>40</c:v>
                </c:pt>
                <c:pt idx="3">
                  <c:v>55</c:v>
                </c:pt>
                <c:pt idx="4">
                  <c:v>30</c:v>
                </c:pt>
                <c:pt idx="5">
                  <c:v>65</c:v>
                </c:pt>
                <c:pt idx="6">
                  <c:v>48</c:v>
                </c:pt>
                <c:pt idx="7">
                  <c:v>49</c:v>
                </c:pt>
                <c:pt idx="8">
                  <c:v>47</c:v>
                </c:pt>
                <c:pt idx="9">
                  <c:v>41</c:v>
                </c:pt>
                <c:pt idx="10">
                  <c:v>70</c:v>
                </c:pt>
                <c:pt idx="11">
                  <c:v>68</c:v>
                </c:pt>
                <c:pt idx="12">
                  <c:v>61</c:v>
                </c:pt>
                <c:pt idx="13">
                  <c:v>58</c:v>
                </c:pt>
                <c:pt idx="14">
                  <c:v>37</c:v>
                </c:pt>
                <c:pt idx="15">
                  <c:v>61</c:v>
                </c:pt>
                <c:pt idx="16">
                  <c:v>60</c:v>
                </c:pt>
                <c:pt idx="17">
                  <c:v>55</c:v>
                </c:pt>
                <c:pt idx="18">
                  <c:v>66</c:v>
                </c:pt>
                <c:pt idx="19">
                  <c:v>60</c:v>
                </c:pt>
                <c:pt idx="20">
                  <c:v>31</c:v>
                </c:pt>
                <c:pt idx="21">
                  <c:v>30</c:v>
                </c:pt>
                <c:pt idx="22">
                  <c:v>68</c:v>
                </c:pt>
                <c:pt idx="23">
                  <c:v>55</c:v>
                </c:pt>
                <c:pt idx="24">
                  <c:v>44</c:v>
                </c:pt>
                <c:pt idx="25">
                  <c:v>60</c:v>
                </c:pt>
                <c:pt idx="26">
                  <c:v>50</c:v>
                </c:pt>
                <c:pt idx="27">
                  <c:v>64</c:v>
                </c:pt>
                <c:pt idx="28">
                  <c:v>57</c:v>
                </c:pt>
                <c:pt idx="29">
                  <c:v>55</c:v>
                </c:pt>
                <c:pt idx="30">
                  <c:v>52</c:v>
                </c:pt>
                <c:pt idx="31">
                  <c:v>57</c:v>
                </c:pt>
                <c:pt idx="32">
                  <c:v>57</c:v>
                </c:pt>
                <c:pt idx="33">
                  <c:v>64</c:v>
                </c:pt>
                <c:pt idx="34">
                  <c:v>60</c:v>
                </c:pt>
                <c:pt idx="35">
                  <c:v>62</c:v>
                </c:pt>
                <c:pt idx="36">
                  <c:v>56</c:v>
                </c:pt>
                <c:pt idx="37">
                  <c:v>64</c:v>
                </c:pt>
                <c:pt idx="38">
                  <c:v>55</c:v>
                </c:pt>
                <c:pt idx="39">
                  <c:v>66</c:v>
                </c:pt>
                <c:pt idx="40">
                  <c:v>70</c:v>
                </c:pt>
                <c:pt idx="41">
                  <c:v>74</c:v>
                </c:pt>
                <c:pt idx="42">
                  <c:v>60</c:v>
                </c:pt>
                <c:pt idx="43">
                  <c:v>70</c:v>
                </c:pt>
                <c:pt idx="44">
                  <c:v>68</c:v>
                </c:pt>
                <c:pt idx="45">
                  <c:v>69</c:v>
                </c:pt>
                <c:pt idx="46">
                  <c:v>54</c:v>
                </c:pt>
                <c:pt idx="47">
                  <c:v>45</c:v>
                </c:pt>
                <c:pt idx="48">
                  <c:v>44</c:v>
                </c:pt>
                <c:pt idx="49">
                  <c:v>67</c:v>
                </c:pt>
                <c:pt idx="50">
                  <c:v>52</c:v>
                </c:pt>
                <c:pt idx="51">
                  <c:v>81</c:v>
                </c:pt>
                <c:pt idx="52">
                  <c:v>58</c:v>
                </c:pt>
                <c:pt idx="53">
                  <c:v>64</c:v>
                </c:pt>
                <c:pt idx="54">
                  <c:v>16</c:v>
                </c:pt>
                <c:pt idx="55">
                  <c:v>34</c:v>
                </c:pt>
              </c:numCache>
            </c:numRef>
          </c:bubbleSize>
        </c:ser>
        <c:bubbleScale val="20"/>
        <c:axId val="55720192"/>
        <c:axId val="56179712"/>
      </c:bubbleChart>
      <c:valAx>
        <c:axId val="55720192"/>
        <c:scaling>
          <c:orientation val="minMax"/>
          <c:max val="100"/>
          <c:min val="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Six-Year Graduation Rate, 2009</a:t>
                </a:r>
              </a:p>
            </c:rich>
          </c:tx>
        </c:title>
        <c:numFmt formatCode="General" sourceLinked="0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6179712"/>
        <c:crosses val="autoZero"/>
        <c:crossBetween val="midCat"/>
      </c:valAx>
      <c:valAx>
        <c:axId val="56179712"/>
        <c:scaling>
          <c:logBase val="10"/>
          <c:orientation val="minMax"/>
          <c:max val="60000"/>
          <c:min val="600"/>
        </c:scaling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Net Price for Low-Income ($0-30,000)</a:t>
                </a:r>
                <a:r>
                  <a:rPr lang="en-US" sz="1400" baseline="0"/>
                  <a:t> Students</a:t>
                </a:r>
                <a:r>
                  <a:rPr lang="en-US" sz="1400"/>
                  <a:t>
2008-09</a:t>
                </a:r>
              </a:p>
            </c:rich>
          </c:tx>
        </c:title>
        <c:numFmt formatCode="&quot;$&quot;#,##0" sourceLinked="0"/>
        <c:minorTickMark val="out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55720192"/>
        <c:crosses val="autoZero"/>
        <c:crossBetween val="midCat"/>
        <c:majorUnit val="10"/>
        <c:minorUnit val="10"/>
      </c:valAx>
    </c:plotArea>
    <c:legend>
      <c:legendPos val="r"/>
      <c:layout>
        <c:manualLayout>
          <c:xMode val="edge"/>
          <c:yMode val="edge"/>
          <c:x val="0.84216426071740957"/>
          <c:y val="0.35372645086030918"/>
          <c:w val="0.14904549431321107"/>
          <c:h val="0.11319655876348811"/>
        </c:manualLayout>
      </c:layout>
      <c:txPr>
        <a:bodyPr/>
        <a:lstStyle/>
        <a:p>
          <a:pPr>
            <a:defRPr sz="1200"/>
          </a:pPr>
          <a:endParaRPr lang="en-US"/>
        </a:p>
      </c:txPr>
    </c:legend>
    <c:plotVisOnly val="1"/>
  </c:chart>
  <c:spPr>
    <a:solidFill>
      <a:schemeClr val="bg1"/>
    </a:solidFill>
  </c:spPr>
  <c:externalData r:id="rId1"/>
  <c:userShapes r:id="rId2"/>
</c:chartSpace>
</file>

<file path=ppt/drawing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0.248</cdr:x>
      <cdr:y>0.40494</cdr:y>
    </cdr:from>
    <cdr:to>
      <cdr:x>0.32246</cdr:x>
      <cdr:y>0.52482</cdr:y>
    </cdr:to>
    <cdr:sp macro="" textlink="">
      <cdr:nvSpPr>
        <cdr:cNvPr id="2" name="Oval 1"/>
        <cdr:cNvSpPr/>
      </cdr:nvSpPr>
      <cdr:spPr>
        <a:xfrm xmlns:a="http://schemas.openxmlformats.org/drawingml/2006/main">
          <a:off x="2030506" y="1801906"/>
          <a:ext cx="609600" cy="5334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63500" cap="flat" cmpd="sng" algn="ctr">
          <a:solidFill>
            <a:srgbClr val="BF311A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0.21351</cdr:x>
      <cdr:y>0.68603</cdr:y>
    </cdr:from>
    <cdr:to>
      <cdr:x>0.28797</cdr:x>
      <cdr:y>0.79894</cdr:y>
    </cdr:to>
    <cdr:sp macro="" textlink="">
      <cdr:nvSpPr>
        <cdr:cNvPr id="2" name="Oval 1"/>
        <cdr:cNvSpPr/>
      </cdr:nvSpPr>
      <cdr:spPr>
        <a:xfrm xmlns:a="http://schemas.openxmlformats.org/drawingml/2006/main">
          <a:off x="1748118" y="3240742"/>
          <a:ext cx="609600" cy="53340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63500" cap="flat" cmpd="sng" algn="ctr">
          <a:solidFill>
            <a:srgbClr val="BF311A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0.34379</cdr:x>
      <cdr:y>0.08552</cdr:y>
    </cdr:from>
    <cdr:to>
      <cdr:x>0.81844</cdr:x>
      <cdr:y>0.22251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14710" y="380525"/>
          <a:ext cx="3886200" cy="609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0.13333</cdr:x>
      <cdr:y>0.06557</cdr:y>
    </cdr:from>
    <cdr:to>
      <cdr:x>0.975</cdr:x>
      <cdr:y>0.17849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219200" y="304800"/>
          <a:ext cx="7696200" cy="5248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0" dirty="0" smtClean="0">
              <a:latin typeface="+mn-lt"/>
              <a:ea typeface="+mn-ea"/>
              <a:cs typeface="+mn-cs"/>
            </a:rPr>
            <a:t>Survey Question: How </a:t>
          </a:r>
          <a:r>
            <a:rPr lang="en-US" sz="1400" b="0" dirty="0">
              <a:latin typeface="+mn-lt"/>
              <a:ea typeface="+mn-ea"/>
              <a:cs typeface="+mn-cs"/>
            </a:rPr>
            <a:t>effective do you think the </a:t>
          </a:r>
          <a:r>
            <a:rPr lang="en-US" sz="1400" b="0" dirty="0" smtClean="0">
              <a:latin typeface="+mn-lt"/>
              <a:ea typeface="+mn-ea"/>
              <a:cs typeface="+mn-cs"/>
            </a:rPr>
            <a:t>following proposals are </a:t>
          </a:r>
          <a:r>
            <a:rPr lang="en-US" sz="1400" b="0" dirty="0">
              <a:latin typeface="+mn-lt"/>
              <a:ea typeface="+mn-ea"/>
              <a:cs typeface="+mn-cs"/>
            </a:rPr>
            <a:t>when it comes to </a:t>
          </a:r>
          <a:r>
            <a:rPr lang="en-US" sz="1400" b="0" dirty="0" smtClean="0">
              <a:latin typeface="+mn-lt"/>
              <a:ea typeface="+mn-ea"/>
              <a:cs typeface="+mn-cs"/>
            </a:rPr>
            <a:t>helping people </a:t>
          </a:r>
          <a:r>
            <a:rPr lang="en-US" sz="1400" b="0" dirty="0">
              <a:latin typeface="+mn-lt"/>
              <a:ea typeface="+mn-ea"/>
              <a:cs typeface="+mn-cs"/>
            </a:rPr>
            <a:t>who are struggling in the </a:t>
          </a:r>
          <a:r>
            <a:rPr lang="en-US" sz="1400" b="0" dirty="0" smtClean="0">
              <a:latin typeface="+mn-lt"/>
              <a:ea typeface="+mn-ea"/>
              <a:cs typeface="+mn-cs"/>
            </a:rPr>
            <a:t>current economy</a:t>
          </a:r>
          <a:r>
            <a:rPr lang="en-US" sz="1400" b="0" dirty="0">
              <a:latin typeface="+mn-lt"/>
              <a:ea typeface="+mn-ea"/>
              <a:cs typeface="+mn-cs"/>
            </a:rPr>
            <a:t>?</a:t>
          </a:r>
          <a:endParaRPr lang="en-US" sz="1400" b="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0.13615</cdr:x>
      <cdr:y>0.55794</cdr:y>
    </cdr:from>
    <cdr:to>
      <cdr:x>0.41471</cdr:x>
      <cdr:y>0.68379</cdr:y>
    </cdr:to>
    <cdr:sp macro="" textlink="">
      <cdr:nvSpPr>
        <cdr:cNvPr id="4" name="Left Brace 3"/>
        <cdr:cNvSpPr/>
      </cdr:nvSpPr>
      <cdr:spPr>
        <a:xfrm xmlns:a="http://schemas.openxmlformats.org/drawingml/2006/main" rot="5400000">
          <a:off x="2054464" y="1883920"/>
          <a:ext cx="624435" cy="2393577"/>
        </a:xfrm>
        <a:prstGeom xmlns:a="http://schemas.openxmlformats.org/drawingml/2006/main" prst="leftBrace">
          <a:avLst/>
        </a:prstGeom>
        <a:ln xmlns:a="http://schemas.openxmlformats.org/drawingml/2006/main" w="25400">
          <a:solidFill>
            <a:srgbClr val="5C8727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0.24118</cdr:x>
      <cdr:y>0.4298</cdr:y>
    </cdr:from>
    <cdr:to>
      <cdr:x>0.30784</cdr:x>
      <cdr:y>0.54456</cdr:y>
    </cdr:to>
    <cdr:sp macro="" textlink="">
      <cdr:nvSpPr>
        <cdr:cNvPr id="5" name="Oval 4"/>
        <cdr:cNvSpPr/>
      </cdr:nvSpPr>
      <cdr:spPr>
        <a:xfrm xmlns:a="http://schemas.openxmlformats.org/drawingml/2006/main">
          <a:off x="2072349" y="2132674"/>
          <a:ext cx="572845" cy="569406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63500" cap="flat" cmpd="sng" algn="ctr">
          <a:solidFill>
            <a:srgbClr val="5C8727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  <cdr:relSizeAnchor xmlns:cdr="http://schemas.openxmlformats.org/drawingml/2006/chartDrawing">
    <cdr:from>
      <cdr:x>0.24706</cdr:x>
      <cdr:y>0.44101</cdr:y>
    </cdr:from>
    <cdr:to>
      <cdr:x>0.30588</cdr:x>
      <cdr:y>0.54033</cdr:y>
    </cdr:to>
    <cdr:sp macro="" textlink="">
      <cdr:nvSpPr>
        <cdr:cNvPr id="6" name="TextBox 7"/>
        <cdr:cNvSpPr txBox="1"/>
      </cdr:nvSpPr>
      <cdr:spPr>
        <a:xfrm xmlns:a="http://schemas.openxmlformats.org/drawingml/2006/main">
          <a:off x="2122895" y="2188278"/>
          <a:ext cx="505452" cy="49282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en-US" sz="2400" b="1" dirty="0" smtClean="0">
              <a:latin typeface="Calibri"/>
            </a:rPr>
            <a:t>65</a:t>
          </a:r>
          <a:endParaRPr lang="en-US" sz="2400" b="1" dirty="0">
            <a:latin typeface="Calibri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0.5133</cdr:x>
      <cdr:y>0.24087</cdr:y>
    </cdr:from>
    <cdr:to>
      <cdr:x>0.98435</cdr:x>
      <cdr:y>0.36672</cdr:y>
    </cdr:to>
    <cdr:sp macro="" textlink="">
      <cdr:nvSpPr>
        <cdr:cNvPr id="4" name="Left Brace 3"/>
        <cdr:cNvSpPr/>
      </cdr:nvSpPr>
      <cdr:spPr>
        <a:xfrm xmlns:a="http://schemas.openxmlformats.org/drawingml/2006/main" rot="5400000">
          <a:off x="6122184" y="-516380"/>
          <a:ext cx="624463" cy="4047567"/>
        </a:xfrm>
        <a:prstGeom xmlns:a="http://schemas.openxmlformats.org/drawingml/2006/main" prst="leftBrace">
          <a:avLst/>
        </a:prstGeom>
        <a:ln xmlns:a="http://schemas.openxmlformats.org/drawingml/2006/main" w="25400">
          <a:solidFill>
            <a:srgbClr val="5C8727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0.71223</cdr:x>
      <cdr:y>0.11002</cdr:y>
    </cdr:from>
    <cdr:to>
      <cdr:x>0.77889</cdr:x>
      <cdr:y>0.22478</cdr:y>
    </cdr:to>
    <cdr:sp macro="" textlink="">
      <cdr:nvSpPr>
        <cdr:cNvPr id="5" name="Oval 4"/>
        <cdr:cNvSpPr/>
      </cdr:nvSpPr>
      <cdr:spPr>
        <a:xfrm xmlns:a="http://schemas.openxmlformats.org/drawingml/2006/main">
          <a:off x="6119944" y="545899"/>
          <a:ext cx="572788" cy="56943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63500" cap="flat" cmpd="sng" algn="ctr">
          <a:solidFill>
            <a:srgbClr val="5C8727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  <cdr:relSizeAnchor xmlns:cdr="http://schemas.openxmlformats.org/drawingml/2006/chartDrawing">
    <cdr:from>
      <cdr:x>0.71811</cdr:x>
      <cdr:y>0.12394</cdr:y>
    </cdr:from>
    <cdr:to>
      <cdr:x>0.77693</cdr:x>
      <cdr:y>0.21698</cdr:y>
    </cdr:to>
    <cdr:sp macro="" textlink="">
      <cdr:nvSpPr>
        <cdr:cNvPr id="6" name="TextBox 7"/>
        <cdr:cNvSpPr txBox="1"/>
      </cdr:nvSpPr>
      <cdr:spPr>
        <a:xfrm xmlns:a="http://schemas.openxmlformats.org/drawingml/2006/main">
          <a:off x="6170470" y="614971"/>
          <a:ext cx="505421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en-US" sz="2400" b="1" dirty="0" smtClean="0">
              <a:latin typeface="Calibri"/>
            </a:rPr>
            <a:t>29</a:t>
          </a:r>
          <a:endParaRPr lang="en-US" sz="2400" b="1" dirty="0">
            <a:latin typeface="Calibri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0.62128</cdr:x>
      <cdr:y>0.43057</cdr:y>
    </cdr:from>
    <cdr:to>
      <cdr:x>0.9953</cdr:x>
      <cdr:y>0.55642</cdr:y>
    </cdr:to>
    <cdr:sp macro="" textlink="">
      <cdr:nvSpPr>
        <cdr:cNvPr id="4" name="Left Brace 3"/>
        <cdr:cNvSpPr/>
      </cdr:nvSpPr>
      <cdr:spPr>
        <a:xfrm xmlns:a="http://schemas.openxmlformats.org/drawingml/2006/main" rot="5400000">
          <a:off x="6633170" y="841795"/>
          <a:ext cx="624463" cy="3213841"/>
        </a:xfrm>
        <a:prstGeom xmlns:a="http://schemas.openxmlformats.org/drawingml/2006/main" prst="leftBrace">
          <a:avLst/>
        </a:prstGeom>
        <a:ln xmlns:a="http://schemas.openxmlformats.org/drawingml/2006/main" w="25400">
          <a:solidFill>
            <a:srgbClr val="5C8727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0.7717</cdr:x>
      <cdr:y>0.29159</cdr:y>
    </cdr:from>
    <cdr:to>
      <cdr:x>0.83836</cdr:x>
      <cdr:y>0.40635</cdr:y>
    </cdr:to>
    <cdr:sp macro="" textlink="">
      <cdr:nvSpPr>
        <cdr:cNvPr id="5" name="Oval 4"/>
        <cdr:cNvSpPr/>
      </cdr:nvSpPr>
      <cdr:spPr>
        <a:xfrm xmlns:a="http://schemas.openxmlformats.org/drawingml/2006/main">
          <a:off x="6630946" y="1446868"/>
          <a:ext cx="572788" cy="56943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63500" cap="flat" cmpd="sng" algn="ctr">
          <a:solidFill>
            <a:srgbClr val="5C8727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en-US"/>
        </a:p>
      </cdr:txBody>
    </cdr:sp>
  </cdr:relSizeAnchor>
  <cdr:relSizeAnchor xmlns:cdr="http://schemas.openxmlformats.org/drawingml/2006/chartDrawing">
    <cdr:from>
      <cdr:x>0.77601</cdr:x>
      <cdr:y>0.3028</cdr:y>
    </cdr:from>
    <cdr:to>
      <cdr:x>0.83483</cdr:x>
      <cdr:y>0.39584</cdr:y>
    </cdr:to>
    <cdr:sp macro="" textlink="">
      <cdr:nvSpPr>
        <cdr:cNvPr id="6" name="TextBox 7"/>
        <cdr:cNvSpPr txBox="1"/>
      </cdr:nvSpPr>
      <cdr:spPr>
        <a:xfrm xmlns:a="http://schemas.openxmlformats.org/drawingml/2006/main">
          <a:off x="6668024" y="1502493"/>
          <a:ext cx="505421" cy="46166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en-US" sz="2400" b="1" dirty="0" smtClean="0">
              <a:latin typeface="Calibri"/>
            </a:rPr>
            <a:t>5</a:t>
          </a:r>
          <a:endParaRPr lang="en-US" sz="2400" b="1" dirty="0">
            <a:latin typeface="Calibri"/>
          </a:endParaRPr>
        </a:p>
      </cdr:txBody>
    </cdr:sp>
  </cdr:relSizeAnchor>
  <cdr:relSizeAnchor xmlns:cdr="http://schemas.openxmlformats.org/drawingml/2006/chartDrawing">
    <cdr:from>
      <cdr:x>0.62128</cdr:x>
      <cdr:y>0.5664</cdr:y>
    </cdr:from>
    <cdr:to>
      <cdr:x>0.64319</cdr:x>
      <cdr:y>0.79133</cdr:y>
    </cdr:to>
    <cdr:sp macro="" textlink="">
      <cdr:nvSpPr>
        <cdr:cNvPr id="7" name="Rectangle 6"/>
        <cdr:cNvSpPr/>
      </cdr:nvSpPr>
      <cdr:spPr>
        <a:xfrm xmlns:a="http://schemas.openxmlformats.org/drawingml/2006/main">
          <a:off x="5338483" y="2810435"/>
          <a:ext cx="188259" cy="1116106"/>
        </a:xfrm>
        <a:prstGeom xmlns:a="http://schemas.openxmlformats.org/drawingml/2006/main" prst="rect">
          <a:avLst/>
        </a:prstGeom>
        <a:solidFill xmlns:a="http://schemas.openxmlformats.org/drawingml/2006/main">
          <a:srgbClr val="5C8727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0.6025</cdr:x>
      <cdr:y>0.63957</cdr:y>
    </cdr:from>
    <cdr:to>
      <cdr:x>0.66132</cdr:x>
      <cdr:y>0.714</cdr:y>
    </cdr:to>
    <cdr:sp macro="" textlink="">
      <cdr:nvSpPr>
        <cdr:cNvPr id="11" name="TextBox 1"/>
        <cdr:cNvSpPr txBox="1"/>
      </cdr:nvSpPr>
      <cdr:spPr>
        <a:xfrm xmlns:a="http://schemas.openxmlformats.org/drawingml/2006/main">
          <a:off x="5177117" y="3173506"/>
          <a:ext cx="50542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800" b="1" dirty="0" smtClean="0">
              <a:solidFill>
                <a:sysClr val="window" lastClr="FFFFFF"/>
              </a:solidFill>
              <a:latin typeface="Calibri"/>
            </a:rPr>
            <a:t>1</a:t>
          </a:r>
          <a:endParaRPr lang="en-US" sz="1800" b="1" dirty="0">
            <a:solidFill>
              <a:sysClr val="window" lastClr="FFFFFF"/>
            </a:solidFill>
            <a:latin typeface="Calibri"/>
          </a:endParaRPr>
        </a:p>
      </cdr:txBody>
    </cdr:sp>
  </cdr:relSizeAnchor>
  <cdr:relSizeAnchor xmlns:cdr="http://schemas.openxmlformats.org/drawingml/2006/chartDrawing">
    <cdr:from>
      <cdr:x>0.53208</cdr:x>
      <cdr:y>0.63957</cdr:y>
    </cdr:from>
    <cdr:to>
      <cdr:x>0.5909</cdr:x>
      <cdr:y>0.714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4572000" y="3173506"/>
          <a:ext cx="505421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en-US" sz="1800" b="1" dirty="0" smtClean="0">
              <a:solidFill>
                <a:sysClr val="window" lastClr="FFFFFF"/>
              </a:solidFill>
              <a:latin typeface="Calibri"/>
            </a:rPr>
            <a:t>5</a:t>
          </a:r>
          <a:endParaRPr lang="en-US" sz="1800" b="1" dirty="0">
            <a:solidFill>
              <a:sysClr val="window" lastClr="FFFFFF"/>
            </a:solidFill>
            <a:latin typeface="Calibri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0.13433</cdr:x>
      <cdr:y>0.08969</cdr:y>
    </cdr:from>
    <cdr:to>
      <cdr:x>0.8315</cdr:x>
      <cdr:y>0.88177</cdr:y>
    </cdr:to>
    <cdr:grpSp>
      <cdr:nvGrpSpPr>
        <cdr:cNvPr id="16" name="Group 15"/>
        <cdr:cNvGrpSpPr/>
      </cdr:nvGrpSpPr>
      <cdr:grpSpPr>
        <a:xfrm xmlns:a="http://schemas.openxmlformats.org/drawingml/2006/main">
          <a:off x="1228314" y="615094"/>
          <a:ext cx="6374922" cy="5432085"/>
          <a:chOff x="1164428" y="559571"/>
          <a:chExt cx="6043643" cy="4983975"/>
        </a:xfrm>
      </cdr:grpSpPr>
      <cdr:sp macro="" textlink="">
        <cdr:nvSpPr>
          <cdr:cNvPr id="9" name="Straight Connector 8"/>
          <cdr:cNvSpPr/>
        </cdr:nvSpPr>
        <cdr:spPr>
          <a:xfrm xmlns:a="http://schemas.openxmlformats.org/drawingml/2006/main" rot="5400000" flipH="1" flipV="1">
            <a:off x="1712116" y="3050368"/>
            <a:ext cx="4983975" cy="2382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  <cdr:sp macro="" textlink="">
        <cdr:nvSpPr>
          <cdr:cNvPr id="11" name="Straight Connector 10"/>
          <cdr:cNvSpPr/>
        </cdr:nvSpPr>
        <cdr:spPr>
          <a:xfrm xmlns:a="http://schemas.openxmlformats.org/drawingml/2006/main" flipH="1">
            <a:off x="1164428" y="3171812"/>
            <a:ext cx="6043643" cy="4777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0.13515</cdr:x>
      <cdr:y>0.44808</cdr:y>
    </cdr:from>
    <cdr:to>
      <cdr:x>0.22305</cdr:x>
      <cdr:y>0.48592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1171572" y="2819414"/>
          <a:ext cx="761979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$4,600</a:t>
          </a:r>
        </a:p>
      </cdr:txBody>
    </cdr:sp>
  </cdr:relSizeAnchor>
  <cdr:relSizeAnchor xmlns:cdr="http://schemas.openxmlformats.org/drawingml/2006/chartDrawing">
    <cdr:from>
      <cdr:x>0.45819</cdr:x>
      <cdr:y>0.08325</cdr:y>
    </cdr:from>
    <cdr:to>
      <cdr:x>0.48566</cdr:x>
      <cdr:y>0.1597</cdr:y>
    </cdr:to>
    <cdr:sp macro="" textlink="">
      <cdr:nvSpPr>
        <cdr:cNvPr id="20" name="TextBox 1"/>
        <cdr:cNvSpPr txBox="1"/>
      </cdr:nvSpPr>
      <cdr:spPr>
        <a:xfrm xmlns:a="http://schemas.openxmlformats.org/drawingml/2006/main" rot="16200000">
          <a:off x="3850439" y="645320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50%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0.0044</cdr:x>
      <cdr:y>0.92642</cdr:y>
    </cdr:from>
    <cdr:to>
      <cdr:x>0.9878</cdr:x>
      <cdr:y>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40234" y="6353388"/>
          <a:ext cx="8992209" cy="50461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l"/>
          <a:r>
            <a:rPr lang="en-US" sz="1200" b="0" dirty="0"/>
            <a:t>Source: IPEDS</a:t>
          </a:r>
          <a:r>
            <a:rPr lang="en-US" sz="1200" b="0" baseline="0" dirty="0"/>
            <a:t> 2009</a:t>
          </a:r>
        </a:p>
        <a:p xmlns:a="http://schemas.openxmlformats.org/drawingml/2006/main">
          <a:r>
            <a:rPr lang="en-US" sz="1100" baseline="0" dirty="0">
              <a:latin typeface="Calibri"/>
              <a:ea typeface="+mn-ea"/>
              <a:cs typeface="+mn-cs"/>
            </a:rPr>
            <a:t>$4,600 is the amount that a low-income student would pay for college if contributing the same proportion of family income as a middle-income student.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r>
            <a:rPr lang="en-US" sz="1100" dirty="0">
              <a:latin typeface="Calibri"/>
              <a:ea typeface="+mn-ea"/>
              <a:cs typeface="+mn-cs"/>
            </a:rPr>
            <a:t>On average, 30 percent of first-time, full-time</a:t>
          </a:r>
          <a:r>
            <a:rPr lang="en-US" sz="1100" baseline="0" dirty="0">
              <a:latin typeface="Calibri"/>
              <a:ea typeface="+mn-ea"/>
              <a:cs typeface="+mn-cs"/>
            </a:rPr>
            <a:t> freshmen at four-year colleges and universities receive Pell Grants, so if at least 30 percent of an institution's full-time freshmen are Pell Grant recipients, the institution is considered nationally representative.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pPr algn="l"/>
          <a:endParaRPr lang="en-US" sz="1100" b="0" dirty="0"/>
        </a:p>
      </cdr:txBody>
    </cdr:sp>
  </cdr:relSizeAnchor>
  <cdr:relSizeAnchor xmlns:cdr="http://schemas.openxmlformats.org/drawingml/2006/chartDrawing">
    <cdr:from>
      <cdr:x>0.00027</cdr:x>
      <cdr:y>0</cdr:y>
    </cdr:from>
    <cdr:to>
      <cdr:x>0.00055</cdr:x>
      <cdr:y>0.79207</cdr:y>
    </cdr:to>
    <cdr:sp macro="" textlink="">
      <cdr:nvSpPr>
        <cdr:cNvPr id="22" name="Straight Connector 21"/>
        <cdr:cNvSpPr/>
      </cdr:nvSpPr>
      <cdr:spPr>
        <a:xfrm xmlns:a="http://schemas.openxmlformats.org/drawingml/2006/main" rot="5400000" flipH="1" flipV="1">
          <a:off x="-2488392" y="2490774"/>
          <a:ext cx="4983930" cy="238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0.025</cdr:x>
      <cdr:y>0.03482</cdr:y>
    </cdr:from>
    <cdr:to>
      <cdr:x>0.12856</cdr:x>
      <cdr:y>0.07255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228600" y="238796"/>
          <a:ext cx="946953" cy="2587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r"/>
          <a:r>
            <a:rPr lang="en-US" sz="1200" dirty="0"/>
            <a:t>Log Scale</a:t>
          </a:r>
        </a:p>
      </cdr:txBody>
    </cdr:sp>
  </cdr:relSizeAnchor>
  <cdr:relSizeAnchor xmlns:cdr="http://schemas.openxmlformats.org/drawingml/2006/chartDrawing">
    <cdr:from>
      <cdr:x>0.48484</cdr:x>
      <cdr:y>0.08477</cdr:y>
    </cdr:from>
    <cdr:to>
      <cdr:x>0.48511</cdr:x>
      <cdr:y>0.8057</cdr:y>
    </cdr:to>
    <cdr:sp macro="" textlink="">
      <cdr:nvSpPr>
        <cdr:cNvPr id="28" name="Straight Connector 27"/>
        <cdr:cNvSpPr/>
      </cdr:nvSpPr>
      <cdr:spPr>
        <a:xfrm xmlns:a="http://schemas.openxmlformats.org/drawingml/2006/main" rot="16200000">
          <a:off x="1935958" y="2800350"/>
          <a:ext cx="4536281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0.13378</cdr:x>
      <cdr:y>0.48668</cdr:y>
    </cdr:from>
    <cdr:to>
      <cdr:x>0.83754</cdr:x>
      <cdr:y>0.48705</cdr:y>
    </cdr:to>
    <cdr:sp macro="" textlink="">
      <cdr:nvSpPr>
        <cdr:cNvPr id="30" name="Straight Connector 29"/>
        <cdr:cNvSpPr/>
      </cdr:nvSpPr>
      <cdr:spPr>
        <a:xfrm xmlns:a="http://schemas.openxmlformats.org/drawingml/2006/main" flipV="1">
          <a:off x="1159669" y="3062319"/>
          <a:ext cx="6100749" cy="235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0.84605</cdr:x>
      <cdr:y>0.48743</cdr:y>
    </cdr:from>
    <cdr:to>
      <cdr:x>0.8812</cdr:x>
      <cdr:y>0.52678</cdr:y>
    </cdr:to>
    <cdr:pic>
      <cdr:nvPicPr>
        <cdr:cNvPr id="31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736264" y="3342795"/>
          <a:ext cx="321412" cy="26986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0.87133</cdr:x>
      <cdr:y>0.46018</cdr:y>
    </cdr:from>
    <cdr:to>
      <cdr:x>0.96912</cdr:x>
      <cdr:y>0.56312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7967443" y="3155914"/>
          <a:ext cx="894170" cy="7059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r>
            <a:rPr lang="en-US" sz="1200" dirty="0"/>
            <a:t>Size of 30% Pell Bubble</a:t>
          </a:r>
        </a:p>
      </cdr:txBody>
    </cdr:sp>
  </cdr:relSizeAnchor>
  <cdr:relSizeAnchor xmlns:cdr="http://schemas.openxmlformats.org/drawingml/2006/chartDrawing">
    <cdr:from>
      <cdr:x>0.23697</cdr:x>
      <cdr:y>0</cdr:y>
    </cdr:from>
    <cdr:to>
      <cdr:x>0.75779</cdr:x>
      <cdr:y>0.06471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2166848" y="0"/>
          <a:ext cx="4762378" cy="443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0" baseline="0" dirty="0">
              <a:latin typeface="+mn-lt"/>
              <a:ea typeface="+mn-ea"/>
              <a:cs typeface="+mn-cs"/>
            </a:rPr>
            <a:t>The Landscape of Opportunity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0.13433</cdr:x>
      <cdr:y>0.08969</cdr:y>
    </cdr:from>
    <cdr:to>
      <cdr:x>0.8315</cdr:x>
      <cdr:y>0.88177</cdr:y>
    </cdr:to>
    <cdr:grpSp>
      <cdr:nvGrpSpPr>
        <cdr:cNvPr id="16" name="Group 15"/>
        <cdr:cNvGrpSpPr/>
      </cdr:nvGrpSpPr>
      <cdr:grpSpPr>
        <a:xfrm xmlns:a="http://schemas.openxmlformats.org/drawingml/2006/main">
          <a:off x="1228314" y="615094"/>
          <a:ext cx="6374922" cy="5432084"/>
          <a:chOff x="1164428" y="559571"/>
          <a:chExt cx="6043643" cy="4983975"/>
        </a:xfrm>
      </cdr:grpSpPr>
      <cdr:sp macro="" textlink="">
        <cdr:nvSpPr>
          <cdr:cNvPr id="9" name="Straight Connector 8"/>
          <cdr:cNvSpPr/>
        </cdr:nvSpPr>
        <cdr:spPr>
          <a:xfrm xmlns:a="http://schemas.openxmlformats.org/drawingml/2006/main" rot="5400000" flipH="1" flipV="1">
            <a:off x="1712116" y="3050368"/>
            <a:ext cx="4983975" cy="2382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  <cdr:sp macro="" textlink="">
        <cdr:nvSpPr>
          <cdr:cNvPr id="11" name="Straight Connector 10"/>
          <cdr:cNvSpPr/>
        </cdr:nvSpPr>
        <cdr:spPr>
          <a:xfrm xmlns:a="http://schemas.openxmlformats.org/drawingml/2006/main" flipH="1">
            <a:off x="1164428" y="3171812"/>
            <a:ext cx="6043643" cy="4777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</cdr:x>
      <cdr:y>1.45815E-7</cdr:y>
    </cdr:from>
    <cdr:to>
      <cdr:x>1</cdr:x>
      <cdr:y>0.1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0" y="1"/>
          <a:ext cx="9144000" cy="6857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1800" b="1" dirty="0">
              <a:latin typeface="+mn-lt"/>
              <a:ea typeface="+mn-ea"/>
              <a:cs typeface="+mn-cs"/>
            </a:rPr>
            <a:t>Only</a:t>
          </a:r>
          <a:r>
            <a:rPr lang="en-US" sz="1800" b="1" baseline="0" dirty="0">
              <a:latin typeface="+mn-lt"/>
              <a:ea typeface="+mn-ea"/>
              <a:cs typeface="+mn-cs"/>
            </a:rPr>
            <a:t> </a:t>
          </a:r>
          <a:r>
            <a:rPr lang="en-US" sz="1800" b="1" baseline="0" dirty="0" smtClean="0">
              <a:latin typeface="+mn-lt"/>
              <a:ea typeface="+mn-ea"/>
              <a:cs typeface="+mn-cs"/>
            </a:rPr>
            <a:t>five low net-price</a:t>
          </a:r>
          <a:r>
            <a:rPr lang="en-US" sz="1800" b="1" dirty="0" smtClean="0">
              <a:latin typeface="+mn-lt"/>
              <a:ea typeface="+mn-ea"/>
              <a:cs typeface="+mn-cs"/>
            </a:rPr>
            <a:t> institutions have a graduation rate of at least 50% </a:t>
          </a:r>
        </a:p>
        <a:p xmlns:a="http://schemas.openxmlformats.org/drawingml/2006/main">
          <a:pPr algn="ctr"/>
          <a:r>
            <a:rPr lang="en-US" sz="1800" b="1" dirty="0" smtClean="0">
              <a:latin typeface="+mn-lt"/>
              <a:ea typeface="+mn-ea"/>
              <a:cs typeface="+mn-cs"/>
            </a:rPr>
            <a:t>and at least 30% Pell enrollment</a:t>
          </a:r>
          <a:endParaRPr lang="en-US" sz="1800" b="1" dirty="0">
            <a:latin typeface="+mn-lt"/>
            <a:ea typeface="+mn-ea"/>
            <a:cs typeface="+mn-cs"/>
          </a:endParaRPr>
        </a:p>
      </cdr:txBody>
    </cdr:sp>
  </cdr:relSizeAnchor>
  <cdr:relSizeAnchor xmlns:cdr="http://schemas.openxmlformats.org/drawingml/2006/chartDrawing">
    <cdr:from>
      <cdr:x>0.13515</cdr:x>
      <cdr:y>0.44808</cdr:y>
    </cdr:from>
    <cdr:to>
      <cdr:x>0.22305</cdr:x>
      <cdr:y>0.48592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1171572" y="2819414"/>
          <a:ext cx="761979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$4,600</a:t>
          </a:r>
        </a:p>
      </cdr:txBody>
    </cdr:sp>
  </cdr:relSizeAnchor>
  <cdr:relSizeAnchor xmlns:cdr="http://schemas.openxmlformats.org/drawingml/2006/chartDrawing">
    <cdr:from>
      <cdr:x>0.45819</cdr:x>
      <cdr:y>0.08325</cdr:y>
    </cdr:from>
    <cdr:to>
      <cdr:x>0.48566</cdr:x>
      <cdr:y>0.1597</cdr:y>
    </cdr:to>
    <cdr:sp macro="" textlink="">
      <cdr:nvSpPr>
        <cdr:cNvPr id="20" name="TextBox 1"/>
        <cdr:cNvSpPr txBox="1"/>
      </cdr:nvSpPr>
      <cdr:spPr>
        <a:xfrm xmlns:a="http://schemas.openxmlformats.org/drawingml/2006/main" rot="16200000">
          <a:off x="3850439" y="645320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50%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0.0044</cdr:x>
      <cdr:y>0.92642</cdr:y>
    </cdr:from>
    <cdr:to>
      <cdr:x>0.9878</cdr:x>
      <cdr:y>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38142" y="5829300"/>
          <a:ext cx="8524812" cy="4629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l"/>
          <a:r>
            <a:rPr lang="en-US" b="0" dirty="0"/>
            <a:t>Source: IPEDS</a:t>
          </a:r>
          <a:r>
            <a:rPr lang="en-US" b="0" baseline="0" dirty="0"/>
            <a:t> 2009</a:t>
          </a:r>
        </a:p>
        <a:p xmlns:a="http://schemas.openxmlformats.org/drawingml/2006/main">
          <a:r>
            <a:rPr lang="en-US" sz="1100" baseline="0" dirty="0">
              <a:latin typeface="Calibri"/>
              <a:ea typeface="+mn-ea"/>
              <a:cs typeface="+mn-cs"/>
            </a:rPr>
            <a:t>$4,600 is the amount that a low-income student would pay for college if contributing the same proportion of family income as a middle-income student.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r>
            <a:rPr lang="en-US" sz="1100" dirty="0">
              <a:latin typeface="Calibri"/>
              <a:ea typeface="+mn-ea"/>
              <a:cs typeface="+mn-cs"/>
            </a:rPr>
            <a:t>On average, 30 percent of first-time, full-time</a:t>
          </a:r>
          <a:r>
            <a:rPr lang="en-US" sz="1100" baseline="0" dirty="0">
              <a:latin typeface="Calibri"/>
              <a:ea typeface="+mn-ea"/>
              <a:cs typeface="+mn-cs"/>
            </a:rPr>
            <a:t> freshmen at four-year colleges and universities receive Pell Grants, so if at least 30 percent of an institution's full-time freshmen are Pell Grant recipients, the institution is considered nationally representative.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pPr algn="l"/>
          <a:endParaRPr lang="en-US" sz="1100" b="0" dirty="0"/>
        </a:p>
      </cdr:txBody>
    </cdr:sp>
  </cdr:relSizeAnchor>
  <cdr:relSizeAnchor xmlns:cdr="http://schemas.openxmlformats.org/drawingml/2006/chartDrawing">
    <cdr:from>
      <cdr:x>0.00027</cdr:x>
      <cdr:y>0</cdr:y>
    </cdr:from>
    <cdr:to>
      <cdr:x>0.00055</cdr:x>
      <cdr:y>0.79207</cdr:y>
    </cdr:to>
    <cdr:sp macro="" textlink="">
      <cdr:nvSpPr>
        <cdr:cNvPr id="22" name="Straight Connector 21"/>
        <cdr:cNvSpPr/>
      </cdr:nvSpPr>
      <cdr:spPr>
        <a:xfrm xmlns:a="http://schemas.openxmlformats.org/drawingml/2006/main" rot="5400000" flipH="1" flipV="1">
          <a:off x="-2488392" y="2490774"/>
          <a:ext cx="4983930" cy="238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</cdr:x>
      <cdr:y>0.03482</cdr:y>
    </cdr:from>
    <cdr:to>
      <cdr:x>0.12856</cdr:x>
      <cdr:y>0.07255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0" y="238796"/>
          <a:ext cx="1175553" cy="2587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r"/>
          <a:r>
            <a:rPr lang="en-US" sz="1200" dirty="0"/>
            <a:t>Log Scale</a:t>
          </a:r>
        </a:p>
      </cdr:txBody>
    </cdr:sp>
  </cdr:relSizeAnchor>
  <cdr:relSizeAnchor xmlns:cdr="http://schemas.openxmlformats.org/drawingml/2006/chartDrawing">
    <cdr:from>
      <cdr:x>0.48484</cdr:x>
      <cdr:y>0.08477</cdr:y>
    </cdr:from>
    <cdr:to>
      <cdr:x>0.48511</cdr:x>
      <cdr:y>0.8057</cdr:y>
    </cdr:to>
    <cdr:sp macro="" textlink="">
      <cdr:nvSpPr>
        <cdr:cNvPr id="28" name="Straight Connector 27"/>
        <cdr:cNvSpPr/>
      </cdr:nvSpPr>
      <cdr:spPr>
        <a:xfrm xmlns:a="http://schemas.openxmlformats.org/drawingml/2006/main" rot="16200000">
          <a:off x="1935958" y="2800350"/>
          <a:ext cx="4536281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0.13378</cdr:x>
      <cdr:y>0.48668</cdr:y>
    </cdr:from>
    <cdr:to>
      <cdr:x>0.83754</cdr:x>
      <cdr:y>0.48705</cdr:y>
    </cdr:to>
    <cdr:sp macro="" textlink="">
      <cdr:nvSpPr>
        <cdr:cNvPr id="30" name="Straight Connector 29"/>
        <cdr:cNvSpPr/>
      </cdr:nvSpPr>
      <cdr:spPr>
        <a:xfrm xmlns:a="http://schemas.openxmlformats.org/drawingml/2006/main" flipV="1">
          <a:off x="1159669" y="3062319"/>
          <a:ext cx="6100749" cy="235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0.86075</cdr:x>
      <cdr:y>0.48743</cdr:y>
    </cdr:from>
    <cdr:to>
      <cdr:x>0.8959</cdr:x>
      <cdr:y>0.52678</cdr:y>
    </cdr:to>
    <cdr:pic>
      <cdr:nvPicPr>
        <cdr:cNvPr id="31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870735" y="3342794"/>
          <a:ext cx="321412" cy="269863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0.89118</cdr:x>
      <cdr:y>0.4641</cdr:y>
    </cdr:from>
    <cdr:to>
      <cdr:x>1</cdr:x>
      <cdr:y>0.56704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8148918" y="3182808"/>
          <a:ext cx="995082" cy="7059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r>
            <a:rPr lang="en-US" sz="1200" dirty="0"/>
            <a:t>Size of 30% Pell Bubble</a:t>
          </a: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0.13433</cdr:x>
      <cdr:y>0.08969</cdr:y>
    </cdr:from>
    <cdr:to>
      <cdr:x>0.8315</cdr:x>
      <cdr:y>0.88177</cdr:y>
    </cdr:to>
    <cdr:grpSp>
      <cdr:nvGrpSpPr>
        <cdr:cNvPr id="16" name="Group 15"/>
        <cdr:cNvGrpSpPr/>
      </cdr:nvGrpSpPr>
      <cdr:grpSpPr>
        <a:xfrm xmlns:a="http://schemas.openxmlformats.org/drawingml/2006/main">
          <a:off x="1228314" y="615094"/>
          <a:ext cx="6374922" cy="5432084"/>
          <a:chOff x="1164428" y="559571"/>
          <a:chExt cx="6043643" cy="4983975"/>
        </a:xfrm>
      </cdr:grpSpPr>
      <cdr:sp macro="" textlink="">
        <cdr:nvSpPr>
          <cdr:cNvPr id="9" name="Straight Connector 8"/>
          <cdr:cNvSpPr/>
        </cdr:nvSpPr>
        <cdr:spPr>
          <a:xfrm xmlns:a="http://schemas.openxmlformats.org/drawingml/2006/main" rot="5400000" flipH="1" flipV="1">
            <a:off x="1712116" y="3050368"/>
            <a:ext cx="4983975" cy="2382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  <cdr:sp macro="" textlink="">
        <cdr:nvSpPr>
          <cdr:cNvPr id="11" name="Straight Connector 10"/>
          <cdr:cNvSpPr/>
        </cdr:nvSpPr>
        <cdr:spPr>
          <a:xfrm xmlns:a="http://schemas.openxmlformats.org/drawingml/2006/main" flipH="1">
            <a:off x="1164428" y="3171812"/>
            <a:ext cx="6043643" cy="4777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0.11029</cdr:x>
      <cdr:y>0</cdr:y>
    </cdr:from>
    <cdr:to>
      <cdr:x>0.94853</cdr:x>
      <cdr:y>0.08931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1008530" y="0"/>
          <a:ext cx="7664824" cy="6124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1800" b="1" dirty="0" smtClean="0">
              <a:latin typeface="+mn-lt"/>
              <a:ea typeface="+mn-ea"/>
              <a:cs typeface="+mn-cs"/>
            </a:rPr>
            <a:t>For-profit colleges are among the most expensive, least successful institutions</a:t>
          </a:r>
          <a:endParaRPr lang="en-US" sz="1800" b="1" dirty="0">
            <a:latin typeface="+mn-lt"/>
            <a:ea typeface="+mn-ea"/>
            <a:cs typeface="+mn-cs"/>
          </a:endParaRPr>
        </a:p>
      </cdr:txBody>
    </cdr:sp>
  </cdr:relSizeAnchor>
  <cdr:relSizeAnchor xmlns:cdr="http://schemas.openxmlformats.org/drawingml/2006/chartDrawing">
    <cdr:from>
      <cdr:x>0.13515</cdr:x>
      <cdr:y>0.44808</cdr:y>
    </cdr:from>
    <cdr:to>
      <cdr:x>0.22305</cdr:x>
      <cdr:y>0.48592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1171572" y="2819414"/>
          <a:ext cx="761979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$4,600</a:t>
          </a:r>
        </a:p>
      </cdr:txBody>
    </cdr:sp>
  </cdr:relSizeAnchor>
  <cdr:relSizeAnchor xmlns:cdr="http://schemas.openxmlformats.org/drawingml/2006/chartDrawing">
    <cdr:from>
      <cdr:x>0.45819</cdr:x>
      <cdr:y>0.08325</cdr:y>
    </cdr:from>
    <cdr:to>
      <cdr:x>0.48566</cdr:x>
      <cdr:y>0.1597</cdr:y>
    </cdr:to>
    <cdr:sp macro="" textlink="">
      <cdr:nvSpPr>
        <cdr:cNvPr id="20" name="TextBox 1"/>
        <cdr:cNvSpPr txBox="1"/>
      </cdr:nvSpPr>
      <cdr:spPr>
        <a:xfrm xmlns:a="http://schemas.openxmlformats.org/drawingml/2006/main" rot="16200000">
          <a:off x="3850439" y="645320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50%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0.0044</cdr:x>
      <cdr:y>0.92642</cdr:y>
    </cdr:from>
    <cdr:to>
      <cdr:x>0.9878</cdr:x>
      <cdr:y>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38142" y="5829300"/>
          <a:ext cx="8524812" cy="4629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l"/>
          <a:r>
            <a:rPr lang="en-US" sz="1100" b="0" dirty="0"/>
            <a:t>Source: IPEDS</a:t>
          </a:r>
          <a:r>
            <a:rPr lang="en-US" sz="1100" b="0" baseline="0" dirty="0"/>
            <a:t> 2009</a:t>
          </a:r>
        </a:p>
        <a:p xmlns:a="http://schemas.openxmlformats.org/drawingml/2006/main">
          <a:r>
            <a:rPr lang="en-US" sz="1100" baseline="0" dirty="0">
              <a:latin typeface="Calibri"/>
              <a:ea typeface="+mn-ea"/>
              <a:cs typeface="+mn-cs"/>
            </a:rPr>
            <a:t>$4,600 is the amount that a low-income student would pay for college if contributing the same proportion of family income as a middle-income student.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r>
            <a:rPr lang="en-US" sz="1100" dirty="0">
              <a:latin typeface="Calibri"/>
              <a:ea typeface="+mn-ea"/>
              <a:cs typeface="+mn-cs"/>
            </a:rPr>
            <a:t>On average, 30 percent of first-time, full-time</a:t>
          </a:r>
          <a:r>
            <a:rPr lang="en-US" sz="1100" baseline="0" dirty="0">
              <a:latin typeface="Calibri"/>
              <a:ea typeface="+mn-ea"/>
              <a:cs typeface="+mn-cs"/>
            </a:rPr>
            <a:t> freshmen at four-year colleges and universities receive Pell Grants, so if at least 30 percent of an institution's full-time freshmen are Pell Grant recipients, the institution is considered nationally representative.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pPr algn="l"/>
          <a:endParaRPr lang="en-US" sz="1100" b="0" dirty="0"/>
        </a:p>
      </cdr:txBody>
    </cdr:sp>
  </cdr:relSizeAnchor>
  <cdr:relSizeAnchor xmlns:cdr="http://schemas.openxmlformats.org/drawingml/2006/chartDrawing">
    <cdr:from>
      <cdr:x>0.00027</cdr:x>
      <cdr:y>0</cdr:y>
    </cdr:from>
    <cdr:to>
      <cdr:x>0.00055</cdr:x>
      <cdr:y>0.79207</cdr:y>
    </cdr:to>
    <cdr:sp macro="" textlink="">
      <cdr:nvSpPr>
        <cdr:cNvPr id="22" name="Straight Connector 21"/>
        <cdr:cNvSpPr/>
      </cdr:nvSpPr>
      <cdr:spPr>
        <a:xfrm xmlns:a="http://schemas.openxmlformats.org/drawingml/2006/main" rot="5400000" flipH="1" flipV="1">
          <a:off x="-2488392" y="2490774"/>
          <a:ext cx="4983930" cy="238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0.01912</cdr:x>
      <cdr:y>0.03482</cdr:y>
    </cdr:from>
    <cdr:to>
      <cdr:x>0.12856</cdr:x>
      <cdr:y>0.07059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174812" y="238796"/>
          <a:ext cx="1000742" cy="2452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r"/>
          <a:r>
            <a:rPr lang="en-US" sz="1200" dirty="0"/>
            <a:t>Log Scale</a:t>
          </a:r>
        </a:p>
      </cdr:txBody>
    </cdr:sp>
  </cdr:relSizeAnchor>
  <cdr:relSizeAnchor xmlns:cdr="http://schemas.openxmlformats.org/drawingml/2006/chartDrawing">
    <cdr:from>
      <cdr:x>0.48484</cdr:x>
      <cdr:y>0.08477</cdr:y>
    </cdr:from>
    <cdr:to>
      <cdr:x>0.48511</cdr:x>
      <cdr:y>0.8057</cdr:y>
    </cdr:to>
    <cdr:sp macro="" textlink="">
      <cdr:nvSpPr>
        <cdr:cNvPr id="28" name="Straight Connector 27"/>
        <cdr:cNvSpPr/>
      </cdr:nvSpPr>
      <cdr:spPr>
        <a:xfrm xmlns:a="http://schemas.openxmlformats.org/drawingml/2006/main" rot="16200000">
          <a:off x="1935958" y="2800350"/>
          <a:ext cx="4536281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0.13378</cdr:x>
      <cdr:y>0.48668</cdr:y>
    </cdr:from>
    <cdr:to>
      <cdr:x>0.83754</cdr:x>
      <cdr:y>0.48705</cdr:y>
    </cdr:to>
    <cdr:sp macro="" textlink="">
      <cdr:nvSpPr>
        <cdr:cNvPr id="30" name="Straight Connector 29"/>
        <cdr:cNvSpPr/>
      </cdr:nvSpPr>
      <cdr:spPr>
        <a:xfrm xmlns:a="http://schemas.openxmlformats.org/drawingml/2006/main" flipV="1">
          <a:off x="1159669" y="3062319"/>
          <a:ext cx="6100749" cy="235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0.83575</cdr:x>
      <cdr:y>0.48351</cdr:y>
    </cdr:from>
    <cdr:to>
      <cdr:x>0.8709</cdr:x>
      <cdr:y>0.52286</cdr:y>
    </cdr:to>
    <cdr:pic>
      <cdr:nvPicPr>
        <cdr:cNvPr id="31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642136" y="3315899"/>
          <a:ext cx="321412" cy="269863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0.85957</cdr:x>
      <cdr:y>0.45626</cdr:y>
    </cdr:from>
    <cdr:to>
      <cdr:x>0.97059</cdr:x>
      <cdr:y>0.5592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7859866" y="3129020"/>
          <a:ext cx="1015193" cy="7059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r>
            <a:rPr lang="en-US" sz="1200" dirty="0"/>
            <a:t>Size of 30% Pell Bubble</a:t>
          </a:r>
        </a:p>
      </cdr:txBody>
    </cdr:sp>
  </cdr:relSizeAnchor>
  <cdr:relSizeAnchor xmlns:cdr="http://schemas.openxmlformats.org/drawingml/2006/chartDrawing">
    <cdr:from>
      <cdr:x>0.13378</cdr:x>
      <cdr:y>0.28232</cdr:y>
    </cdr:from>
    <cdr:to>
      <cdr:x>0.30958</cdr:x>
      <cdr:y>0.28269</cdr:y>
    </cdr:to>
    <cdr:sp macro="" textlink="">
      <cdr:nvSpPr>
        <cdr:cNvPr id="24" name="Straight Connector 23"/>
        <cdr:cNvSpPr/>
      </cdr:nvSpPr>
      <cdr:spPr>
        <a:xfrm xmlns:a="http://schemas.openxmlformats.org/drawingml/2006/main" flipV="1">
          <a:off x="1159669" y="1776412"/>
          <a:ext cx="1524000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lg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marL="0" indent="0"/>
          <a:endParaRPr lang="en-US" sz="1100">
            <a:solidFill>
              <a:schemeClr val="tx1"/>
            </a:solidFill>
            <a:latin typeface="+mn-lt"/>
            <a:ea typeface="+mn-ea"/>
            <a:cs typeface="+mn-cs"/>
          </a:endParaRPr>
        </a:p>
      </cdr:txBody>
    </cdr:sp>
  </cdr:relSizeAnchor>
  <cdr:relSizeAnchor xmlns:cdr="http://schemas.openxmlformats.org/drawingml/2006/chartDrawing">
    <cdr:from>
      <cdr:x>0.30958</cdr:x>
      <cdr:y>0.08477</cdr:y>
    </cdr:from>
    <cdr:to>
      <cdr:x>0.30958</cdr:x>
      <cdr:y>0.28194</cdr:y>
    </cdr:to>
    <cdr:sp macro="" textlink="">
      <cdr:nvSpPr>
        <cdr:cNvPr id="26" name="Straight Connector 25"/>
        <cdr:cNvSpPr/>
      </cdr:nvSpPr>
      <cdr:spPr>
        <a:xfrm xmlns:a="http://schemas.openxmlformats.org/drawingml/2006/main" rot="5400000" flipH="1" flipV="1">
          <a:off x="2063354" y="1153715"/>
          <a:ext cx="1240632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lg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0.28239</cdr:x>
      <cdr:y>0.08477</cdr:y>
    </cdr:from>
    <cdr:to>
      <cdr:x>0.30986</cdr:x>
      <cdr:y>0.16122</cdr:y>
    </cdr:to>
    <cdr:sp macro="" textlink="">
      <cdr:nvSpPr>
        <cdr:cNvPr id="27" name="TextBox 1"/>
        <cdr:cNvSpPr txBox="1"/>
      </cdr:nvSpPr>
      <cdr:spPr>
        <a:xfrm xmlns:a="http://schemas.openxmlformats.org/drawingml/2006/main" rot="16200000">
          <a:off x="2326468" y="654857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1"/>
            <a:t>25%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0.13405</cdr:x>
      <cdr:y>0.24523</cdr:y>
    </cdr:from>
    <cdr:to>
      <cdr:x>0.22195</cdr:x>
      <cdr:y>0.28307</cdr:y>
    </cdr:to>
    <cdr:sp macro="" textlink="">
      <cdr:nvSpPr>
        <cdr:cNvPr id="29" name="TextBox 1"/>
        <cdr:cNvSpPr txBox="1"/>
      </cdr:nvSpPr>
      <cdr:spPr>
        <a:xfrm xmlns:a="http://schemas.openxmlformats.org/drawingml/2006/main">
          <a:off x="1162050" y="1543050"/>
          <a:ext cx="761980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1"/>
            <a:t>$17,000</a:t>
          </a: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0.13433</cdr:x>
      <cdr:y>0.08969</cdr:y>
    </cdr:from>
    <cdr:to>
      <cdr:x>0.8315</cdr:x>
      <cdr:y>0.88177</cdr:y>
    </cdr:to>
    <cdr:grpSp>
      <cdr:nvGrpSpPr>
        <cdr:cNvPr id="16" name="Group 15"/>
        <cdr:cNvGrpSpPr/>
      </cdr:nvGrpSpPr>
      <cdr:grpSpPr>
        <a:xfrm xmlns:a="http://schemas.openxmlformats.org/drawingml/2006/main">
          <a:off x="1228314" y="615094"/>
          <a:ext cx="6374922" cy="5432084"/>
          <a:chOff x="1164428" y="559571"/>
          <a:chExt cx="6043643" cy="4983975"/>
        </a:xfrm>
      </cdr:grpSpPr>
      <cdr:sp macro="" textlink="">
        <cdr:nvSpPr>
          <cdr:cNvPr id="9" name="Straight Connector 8"/>
          <cdr:cNvSpPr/>
        </cdr:nvSpPr>
        <cdr:spPr>
          <a:xfrm xmlns:a="http://schemas.openxmlformats.org/drawingml/2006/main" rot="5400000" flipH="1" flipV="1">
            <a:off x="1712116" y="3050368"/>
            <a:ext cx="4983975" cy="2382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  <cdr:sp macro="" textlink="">
        <cdr:nvSpPr>
          <cdr:cNvPr id="11" name="Straight Connector 10"/>
          <cdr:cNvSpPr/>
        </cdr:nvSpPr>
        <cdr:spPr>
          <a:xfrm xmlns:a="http://schemas.openxmlformats.org/drawingml/2006/main" flipH="1">
            <a:off x="1164428" y="3171812"/>
            <a:ext cx="6043643" cy="4777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0.00011</cdr:x>
      <cdr:y>0</cdr:y>
    </cdr:from>
    <cdr:to>
      <cdr:x>1</cdr:x>
      <cdr:y>0.09385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28575" y="-28575"/>
          <a:ext cx="8667750" cy="5905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n-US" sz="1800" b="1" dirty="0" smtClean="0">
              <a:latin typeface="+mn-lt"/>
              <a:ea typeface="+mn-ea"/>
              <a:cs typeface="+mn-cs"/>
            </a:rPr>
            <a:t>Most top-ranked private nonprofit institutions serve too </a:t>
          </a:r>
        </a:p>
        <a:p xmlns:a="http://schemas.openxmlformats.org/drawingml/2006/main">
          <a:pPr algn="ctr"/>
          <a:r>
            <a:rPr lang="en-US" sz="1800" b="1" dirty="0" smtClean="0">
              <a:latin typeface="+mn-lt"/>
              <a:ea typeface="+mn-ea"/>
              <a:cs typeface="+mn-cs"/>
            </a:rPr>
            <a:t>few low-income students and are too costly</a:t>
          </a:r>
          <a:endParaRPr lang="en-US" sz="1800" b="1" dirty="0">
            <a:latin typeface="+mn-lt"/>
            <a:ea typeface="+mn-ea"/>
            <a:cs typeface="+mn-cs"/>
          </a:endParaRPr>
        </a:p>
      </cdr:txBody>
    </cdr:sp>
  </cdr:relSizeAnchor>
  <cdr:relSizeAnchor xmlns:cdr="http://schemas.openxmlformats.org/drawingml/2006/chartDrawing">
    <cdr:from>
      <cdr:x>0.13515</cdr:x>
      <cdr:y>0.44808</cdr:y>
    </cdr:from>
    <cdr:to>
      <cdr:x>0.22305</cdr:x>
      <cdr:y>0.48592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1171572" y="2819414"/>
          <a:ext cx="761979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$4,600</a:t>
          </a:r>
        </a:p>
      </cdr:txBody>
    </cdr:sp>
  </cdr:relSizeAnchor>
  <cdr:relSizeAnchor xmlns:cdr="http://schemas.openxmlformats.org/drawingml/2006/chartDrawing">
    <cdr:from>
      <cdr:x>0.45819</cdr:x>
      <cdr:y>0.08325</cdr:y>
    </cdr:from>
    <cdr:to>
      <cdr:x>0.48566</cdr:x>
      <cdr:y>0.1597</cdr:y>
    </cdr:to>
    <cdr:sp macro="" textlink="">
      <cdr:nvSpPr>
        <cdr:cNvPr id="20" name="TextBox 1"/>
        <cdr:cNvSpPr txBox="1"/>
      </cdr:nvSpPr>
      <cdr:spPr>
        <a:xfrm xmlns:a="http://schemas.openxmlformats.org/drawingml/2006/main" rot="16200000">
          <a:off x="3850439" y="645320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50%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0.0044</cdr:x>
      <cdr:y>0.92642</cdr:y>
    </cdr:from>
    <cdr:to>
      <cdr:x>0.9878</cdr:x>
      <cdr:y>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38142" y="5829300"/>
          <a:ext cx="8524812" cy="4629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l"/>
          <a:r>
            <a:rPr lang="en-US" sz="1100" b="0" dirty="0"/>
            <a:t>Source: IPEDS</a:t>
          </a:r>
          <a:r>
            <a:rPr lang="en-US" sz="1100" b="0" baseline="0" dirty="0"/>
            <a:t> 2009</a:t>
          </a:r>
        </a:p>
        <a:p xmlns:a="http://schemas.openxmlformats.org/drawingml/2006/main">
          <a:r>
            <a:rPr lang="en-US" sz="1100" baseline="0" dirty="0">
              <a:latin typeface="Calibri"/>
              <a:ea typeface="+mn-ea"/>
              <a:cs typeface="+mn-cs"/>
            </a:rPr>
            <a:t>$4,600 is the amount that a low-income student would pay for college if contributing the same proportion of family income as a middle-income student.</a:t>
          </a:r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r>
            <a:rPr lang="en-US" sz="1100" dirty="0">
              <a:latin typeface="Calibri"/>
              <a:ea typeface="+mn-ea"/>
              <a:cs typeface="+mn-cs"/>
            </a:rPr>
            <a:t>On average, 30 percent of first-time, full-time</a:t>
          </a:r>
          <a:r>
            <a:rPr lang="en-US" sz="1100" baseline="0" dirty="0">
              <a:latin typeface="Calibri"/>
              <a:ea typeface="+mn-ea"/>
              <a:cs typeface="+mn-cs"/>
            </a:rPr>
            <a:t> freshmen at four-year colleges and universities receive Pell Grants, so if at least 30 percent of an institution's full-time freshmen are Pell Grant recipients, the institution is considered nationally representative.</a:t>
          </a:r>
        </a:p>
        <a:p xmlns:a="http://schemas.openxmlformats.org/drawingml/2006/main"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100" b="0" baseline="0" dirty="0">
              <a:latin typeface="Calibri"/>
              <a:ea typeface="+mn-ea"/>
              <a:cs typeface="+mn-cs"/>
            </a:rPr>
            <a:t>Institutions ranked in the top half of the U.S. News and World Report listing of National Universities are considered "Top-Ranked".</a:t>
          </a:r>
          <a:endParaRPr lang="en-US" sz="1100" b="0" dirty="0">
            <a:latin typeface="Calibri"/>
            <a:ea typeface="+mn-ea"/>
            <a:cs typeface="+mn-cs"/>
          </a:endParaRPr>
        </a:p>
        <a:p xmlns:a="http://schemas.openxmlformats.org/drawingml/2006/main">
          <a:endParaRPr lang="en-US" sz="1100" dirty="0">
            <a:latin typeface="Calibri"/>
            <a:ea typeface="+mn-ea"/>
            <a:cs typeface="+mn-cs"/>
          </a:endParaRPr>
        </a:p>
        <a:p xmlns:a="http://schemas.openxmlformats.org/drawingml/2006/main">
          <a:pPr algn="l"/>
          <a:endParaRPr lang="en-US" sz="1100" b="0" dirty="0"/>
        </a:p>
      </cdr:txBody>
    </cdr:sp>
  </cdr:relSizeAnchor>
  <cdr:relSizeAnchor xmlns:cdr="http://schemas.openxmlformats.org/drawingml/2006/chartDrawing">
    <cdr:from>
      <cdr:x>0.00027</cdr:x>
      <cdr:y>0</cdr:y>
    </cdr:from>
    <cdr:to>
      <cdr:x>0.00055</cdr:x>
      <cdr:y>0.79207</cdr:y>
    </cdr:to>
    <cdr:sp macro="" textlink="">
      <cdr:nvSpPr>
        <cdr:cNvPr id="22" name="Straight Connector 21"/>
        <cdr:cNvSpPr/>
      </cdr:nvSpPr>
      <cdr:spPr>
        <a:xfrm xmlns:a="http://schemas.openxmlformats.org/drawingml/2006/main" rot="5400000" flipH="1" flipV="1">
          <a:off x="-2488392" y="2490774"/>
          <a:ext cx="4983930" cy="238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</cdr:x>
      <cdr:y>0.03482</cdr:y>
    </cdr:from>
    <cdr:to>
      <cdr:x>0.12856</cdr:x>
      <cdr:y>0.07451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0" y="238796"/>
          <a:ext cx="1175553" cy="2721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r"/>
          <a:r>
            <a:rPr lang="en-US" sz="1200" dirty="0"/>
            <a:t>Log Scale</a:t>
          </a:r>
        </a:p>
      </cdr:txBody>
    </cdr:sp>
  </cdr:relSizeAnchor>
  <cdr:relSizeAnchor xmlns:cdr="http://schemas.openxmlformats.org/drawingml/2006/chartDrawing">
    <cdr:from>
      <cdr:x>0.48484</cdr:x>
      <cdr:y>0.08477</cdr:y>
    </cdr:from>
    <cdr:to>
      <cdr:x>0.48511</cdr:x>
      <cdr:y>0.8057</cdr:y>
    </cdr:to>
    <cdr:sp macro="" textlink="">
      <cdr:nvSpPr>
        <cdr:cNvPr id="28" name="Straight Connector 27"/>
        <cdr:cNvSpPr/>
      </cdr:nvSpPr>
      <cdr:spPr>
        <a:xfrm xmlns:a="http://schemas.openxmlformats.org/drawingml/2006/main" rot="16200000">
          <a:off x="1935958" y="2800350"/>
          <a:ext cx="4536281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0.13378</cdr:x>
      <cdr:y>0.48668</cdr:y>
    </cdr:from>
    <cdr:to>
      <cdr:x>0.83754</cdr:x>
      <cdr:y>0.48705</cdr:y>
    </cdr:to>
    <cdr:sp macro="" textlink="">
      <cdr:nvSpPr>
        <cdr:cNvPr id="30" name="Straight Connector 29"/>
        <cdr:cNvSpPr/>
      </cdr:nvSpPr>
      <cdr:spPr>
        <a:xfrm xmlns:a="http://schemas.openxmlformats.org/drawingml/2006/main" flipV="1">
          <a:off x="1159669" y="3062319"/>
          <a:ext cx="6100749" cy="235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0.85046</cdr:x>
      <cdr:y>0.48743</cdr:y>
    </cdr:from>
    <cdr:to>
      <cdr:x>0.88561</cdr:x>
      <cdr:y>0.52678</cdr:y>
    </cdr:to>
    <cdr:pic>
      <cdr:nvPicPr>
        <cdr:cNvPr id="31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372350" y="3067050"/>
          <a:ext cx="304762" cy="24761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0.87721</cdr:x>
      <cdr:y>0.46018</cdr:y>
    </cdr:from>
    <cdr:to>
      <cdr:x>0.98088</cdr:x>
      <cdr:y>0.56312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8021230" y="3155914"/>
          <a:ext cx="947958" cy="7059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r>
            <a:rPr lang="en-US" sz="1200" dirty="0"/>
            <a:t>Size of 30% Pell Bubble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0.13433</cdr:x>
      <cdr:y>0.08969</cdr:y>
    </cdr:from>
    <cdr:to>
      <cdr:x>0.8315</cdr:x>
      <cdr:y>0.88177</cdr:y>
    </cdr:to>
    <cdr:grpSp>
      <cdr:nvGrpSpPr>
        <cdr:cNvPr id="16" name="Group 15"/>
        <cdr:cNvGrpSpPr/>
      </cdr:nvGrpSpPr>
      <cdr:grpSpPr>
        <a:xfrm xmlns:a="http://schemas.openxmlformats.org/drawingml/2006/main">
          <a:off x="1228314" y="615094"/>
          <a:ext cx="6374922" cy="5432084"/>
          <a:chOff x="1164428" y="559571"/>
          <a:chExt cx="6043643" cy="4983975"/>
        </a:xfrm>
      </cdr:grpSpPr>
      <cdr:sp macro="" textlink="">
        <cdr:nvSpPr>
          <cdr:cNvPr id="9" name="Straight Connector 8"/>
          <cdr:cNvSpPr/>
        </cdr:nvSpPr>
        <cdr:spPr>
          <a:xfrm xmlns:a="http://schemas.openxmlformats.org/drawingml/2006/main" rot="5400000" flipH="1" flipV="1">
            <a:off x="1712116" y="3050368"/>
            <a:ext cx="4983975" cy="2382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  <cdr:sp macro="" textlink="">
        <cdr:nvSpPr>
          <cdr:cNvPr id="11" name="Straight Connector 10"/>
          <cdr:cNvSpPr/>
        </cdr:nvSpPr>
        <cdr:spPr>
          <a:xfrm xmlns:a="http://schemas.openxmlformats.org/drawingml/2006/main" flipH="1">
            <a:off x="1164428" y="3171812"/>
            <a:ext cx="6043643" cy="4777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0.00011</cdr:x>
      <cdr:y>0</cdr:y>
    </cdr:from>
    <cdr:to>
      <cdr:x>1</cdr:x>
      <cdr:y>0.09608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1006" y="0"/>
          <a:ext cx="9142994" cy="6589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 rtl="0" eaLnBrk="1" fontAlgn="auto" latinLnBrk="0" hangingPunct="1"/>
          <a:r>
            <a:rPr lang="en-US" sz="1800" b="1" i="0" baseline="0" dirty="0" smtClean="0">
              <a:latin typeface="+mn-lt"/>
              <a:ea typeface="+mn-ea"/>
              <a:cs typeface="+mn-cs"/>
            </a:rPr>
            <a:t>Most public flagships</a:t>
          </a:r>
          <a:r>
            <a:rPr lang="en-US" sz="1800" b="1" i="0" dirty="0" smtClean="0">
              <a:latin typeface="+mn-lt"/>
              <a:ea typeface="+mn-ea"/>
              <a:cs typeface="+mn-cs"/>
            </a:rPr>
            <a:t> do not serve enough </a:t>
          </a:r>
        </a:p>
        <a:p xmlns:a="http://schemas.openxmlformats.org/drawingml/2006/main">
          <a:pPr algn="ctr" rtl="0" eaLnBrk="1" fontAlgn="auto" latinLnBrk="0" hangingPunct="1"/>
          <a:r>
            <a:rPr lang="en-US" sz="1800" b="1" i="0" dirty="0" smtClean="0">
              <a:latin typeface="+mn-lt"/>
              <a:ea typeface="+mn-ea"/>
              <a:cs typeface="+mn-cs"/>
            </a:rPr>
            <a:t>low-income students or keep costs low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0.13515</cdr:x>
      <cdr:y>0.44808</cdr:y>
    </cdr:from>
    <cdr:to>
      <cdr:x>0.22305</cdr:x>
      <cdr:y>0.48592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1171572" y="2819414"/>
          <a:ext cx="761979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$4,600</a:t>
          </a:r>
        </a:p>
      </cdr:txBody>
    </cdr:sp>
  </cdr:relSizeAnchor>
  <cdr:relSizeAnchor xmlns:cdr="http://schemas.openxmlformats.org/drawingml/2006/chartDrawing">
    <cdr:from>
      <cdr:x>0.45819</cdr:x>
      <cdr:y>0.08325</cdr:y>
    </cdr:from>
    <cdr:to>
      <cdr:x>0.48566</cdr:x>
      <cdr:y>0.1597</cdr:y>
    </cdr:to>
    <cdr:sp macro="" textlink="">
      <cdr:nvSpPr>
        <cdr:cNvPr id="20" name="TextBox 1"/>
        <cdr:cNvSpPr txBox="1"/>
      </cdr:nvSpPr>
      <cdr:spPr>
        <a:xfrm xmlns:a="http://schemas.openxmlformats.org/drawingml/2006/main" rot="16200000">
          <a:off x="3850439" y="645320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50%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0.0044</cdr:x>
      <cdr:y>0.92642</cdr:y>
    </cdr:from>
    <cdr:to>
      <cdr:x>0.9878</cdr:x>
      <cdr:y>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40234" y="6353387"/>
          <a:ext cx="8992209" cy="50461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l"/>
          <a:r>
            <a:rPr lang="en-US" sz="1200" b="0" dirty="0"/>
            <a:t>Source: IPEDS</a:t>
          </a:r>
          <a:r>
            <a:rPr lang="en-US" sz="1200" b="0" baseline="0" dirty="0"/>
            <a:t> 2009</a:t>
          </a:r>
        </a:p>
        <a:p xmlns:a="http://schemas.openxmlformats.org/drawingml/2006/main">
          <a:r>
            <a:rPr lang="en-US" sz="1200" baseline="0" dirty="0">
              <a:latin typeface="Calibri"/>
              <a:ea typeface="+mn-ea"/>
              <a:cs typeface="+mn-cs"/>
            </a:rPr>
            <a:t>$4,600 is the amount that a low-income student would pay for college if contributing the same proportion of family income as a middle-income </a:t>
          </a:r>
          <a:r>
            <a:rPr lang="en-US" sz="1200" baseline="0" dirty="0" smtClean="0">
              <a:latin typeface="Calibri"/>
              <a:ea typeface="+mn-ea"/>
              <a:cs typeface="+mn-cs"/>
            </a:rPr>
            <a:t>student. </a:t>
          </a:r>
          <a:r>
            <a:rPr lang="en-US" sz="1200" dirty="0" smtClean="0">
              <a:latin typeface="Calibri"/>
              <a:ea typeface="+mn-ea"/>
              <a:cs typeface="+mn-cs"/>
            </a:rPr>
            <a:t>On </a:t>
          </a:r>
          <a:r>
            <a:rPr lang="en-US" sz="1200" dirty="0">
              <a:latin typeface="Calibri"/>
              <a:ea typeface="+mn-ea"/>
              <a:cs typeface="+mn-cs"/>
            </a:rPr>
            <a:t>average, 30 percent of first-time, full-time</a:t>
          </a:r>
          <a:r>
            <a:rPr lang="en-US" sz="1200" baseline="0" dirty="0">
              <a:latin typeface="Calibri"/>
              <a:ea typeface="+mn-ea"/>
              <a:cs typeface="+mn-cs"/>
            </a:rPr>
            <a:t> freshmen at four-year colleges and universities receive Pell Grants, so if at least 30 percent of an institution's full-time freshmen are Pell Grant recipients, the institution is considered nationally representative.</a:t>
          </a:r>
          <a:endParaRPr lang="en-US" sz="1200" dirty="0">
            <a:latin typeface="Calibri"/>
            <a:ea typeface="+mn-ea"/>
            <a:cs typeface="+mn-cs"/>
          </a:endParaRPr>
        </a:p>
        <a:p xmlns:a="http://schemas.openxmlformats.org/drawingml/2006/main">
          <a:pPr algn="l"/>
          <a:endParaRPr lang="en-US" sz="1200" b="0" dirty="0"/>
        </a:p>
      </cdr:txBody>
    </cdr:sp>
  </cdr:relSizeAnchor>
  <cdr:relSizeAnchor xmlns:cdr="http://schemas.openxmlformats.org/drawingml/2006/chartDrawing">
    <cdr:from>
      <cdr:x>0.00027</cdr:x>
      <cdr:y>0</cdr:y>
    </cdr:from>
    <cdr:to>
      <cdr:x>0.00055</cdr:x>
      <cdr:y>0.79207</cdr:y>
    </cdr:to>
    <cdr:sp macro="" textlink="">
      <cdr:nvSpPr>
        <cdr:cNvPr id="22" name="Straight Connector 21"/>
        <cdr:cNvSpPr/>
      </cdr:nvSpPr>
      <cdr:spPr>
        <a:xfrm xmlns:a="http://schemas.openxmlformats.org/drawingml/2006/main" rot="5400000" flipH="1" flipV="1">
          <a:off x="-2488392" y="2490774"/>
          <a:ext cx="4983930" cy="238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0.02353</cdr:x>
      <cdr:y>0.03482</cdr:y>
    </cdr:from>
    <cdr:to>
      <cdr:x>0.12856</cdr:x>
      <cdr:y>0.07059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215154" y="238796"/>
          <a:ext cx="960400" cy="2452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r"/>
          <a:r>
            <a:rPr lang="en-US" sz="1200" dirty="0"/>
            <a:t>Log Scale</a:t>
          </a:r>
        </a:p>
      </cdr:txBody>
    </cdr:sp>
  </cdr:relSizeAnchor>
  <cdr:relSizeAnchor xmlns:cdr="http://schemas.openxmlformats.org/drawingml/2006/chartDrawing">
    <cdr:from>
      <cdr:x>0.48484</cdr:x>
      <cdr:y>0.08477</cdr:y>
    </cdr:from>
    <cdr:to>
      <cdr:x>0.48511</cdr:x>
      <cdr:y>0.8057</cdr:y>
    </cdr:to>
    <cdr:sp macro="" textlink="">
      <cdr:nvSpPr>
        <cdr:cNvPr id="28" name="Straight Connector 27"/>
        <cdr:cNvSpPr/>
      </cdr:nvSpPr>
      <cdr:spPr>
        <a:xfrm xmlns:a="http://schemas.openxmlformats.org/drawingml/2006/main" rot="16200000">
          <a:off x="1935958" y="2800350"/>
          <a:ext cx="4536281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0.13378</cdr:x>
      <cdr:y>0.48668</cdr:y>
    </cdr:from>
    <cdr:to>
      <cdr:x>0.83754</cdr:x>
      <cdr:y>0.48705</cdr:y>
    </cdr:to>
    <cdr:sp macro="" textlink="">
      <cdr:nvSpPr>
        <cdr:cNvPr id="30" name="Straight Connector 29"/>
        <cdr:cNvSpPr/>
      </cdr:nvSpPr>
      <cdr:spPr>
        <a:xfrm xmlns:a="http://schemas.openxmlformats.org/drawingml/2006/main" flipV="1">
          <a:off x="1159669" y="3062319"/>
          <a:ext cx="6100749" cy="235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0.85046</cdr:x>
      <cdr:y>0.48743</cdr:y>
    </cdr:from>
    <cdr:to>
      <cdr:x>0.88561</cdr:x>
      <cdr:y>0.52678</cdr:y>
    </cdr:to>
    <cdr:pic>
      <cdr:nvPicPr>
        <cdr:cNvPr id="31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372350" y="3067050"/>
          <a:ext cx="304762" cy="24761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0.87133</cdr:x>
      <cdr:y>0.46018</cdr:y>
    </cdr:from>
    <cdr:to>
      <cdr:x>0.97059</cdr:x>
      <cdr:y>0.56312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7967441" y="3155914"/>
          <a:ext cx="907617" cy="7059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r>
            <a:rPr lang="en-US" sz="1200" dirty="0"/>
            <a:t>Size of 30% Pell Bubble</a:t>
          </a: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0.34379</cdr:x>
      <cdr:y>0.08552</cdr:y>
    </cdr:from>
    <cdr:to>
      <cdr:x>0.81844</cdr:x>
      <cdr:y>0.22251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14710" y="380525"/>
          <a:ext cx="3886200" cy="609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0.13433</cdr:x>
      <cdr:y>0.08969</cdr:y>
    </cdr:from>
    <cdr:to>
      <cdr:x>0.8315</cdr:x>
      <cdr:y>0.88177</cdr:y>
    </cdr:to>
    <cdr:grpSp>
      <cdr:nvGrpSpPr>
        <cdr:cNvPr id="16" name="Group 15"/>
        <cdr:cNvGrpSpPr/>
      </cdr:nvGrpSpPr>
      <cdr:grpSpPr>
        <a:xfrm xmlns:a="http://schemas.openxmlformats.org/drawingml/2006/main">
          <a:off x="1228314" y="523318"/>
          <a:ext cx="6374922" cy="4621582"/>
          <a:chOff x="1164428" y="559571"/>
          <a:chExt cx="6043643" cy="4983975"/>
        </a:xfrm>
      </cdr:grpSpPr>
      <cdr:sp macro="" textlink="">
        <cdr:nvSpPr>
          <cdr:cNvPr id="9" name="Straight Connector 8"/>
          <cdr:cNvSpPr/>
        </cdr:nvSpPr>
        <cdr:spPr>
          <a:xfrm xmlns:a="http://schemas.openxmlformats.org/drawingml/2006/main" rot="5400000" flipH="1" flipV="1">
            <a:off x="1712116" y="3050368"/>
            <a:ext cx="4983975" cy="2382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  <cdr:sp macro="" textlink="">
        <cdr:nvSpPr>
          <cdr:cNvPr id="11" name="Straight Connector 10"/>
          <cdr:cNvSpPr/>
        </cdr:nvSpPr>
        <cdr:spPr>
          <a:xfrm xmlns:a="http://schemas.openxmlformats.org/drawingml/2006/main" flipH="1">
            <a:off x="1164428" y="3171812"/>
            <a:ext cx="6043643" cy="4777"/>
          </a:xfrm>
          <a:prstGeom xmlns:a="http://schemas.openxmlformats.org/drawingml/2006/main" prst="line">
            <a:avLst/>
          </a:prstGeom>
          <a:ln xmlns:a="http://schemas.openxmlformats.org/drawingml/2006/main" w="63500">
            <a:noFill/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en-US"/>
          </a:p>
        </cdr:txBody>
      </cdr:sp>
    </cdr:grpSp>
  </cdr:relSizeAnchor>
  <cdr:relSizeAnchor xmlns:cdr="http://schemas.openxmlformats.org/drawingml/2006/chartDrawing">
    <cdr:from>
      <cdr:x>0.13515</cdr:x>
      <cdr:y>0.44808</cdr:y>
    </cdr:from>
    <cdr:to>
      <cdr:x>0.22305</cdr:x>
      <cdr:y>0.48592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1171572" y="2819414"/>
          <a:ext cx="761979" cy="238099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$4,600</a:t>
          </a:r>
        </a:p>
      </cdr:txBody>
    </cdr:sp>
  </cdr:relSizeAnchor>
  <cdr:relSizeAnchor xmlns:cdr="http://schemas.openxmlformats.org/drawingml/2006/chartDrawing">
    <cdr:from>
      <cdr:x>0.45819</cdr:x>
      <cdr:y>0.08325</cdr:y>
    </cdr:from>
    <cdr:to>
      <cdr:x>0.48566</cdr:x>
      <cdr:y>0.1597</cdr:y>
    </cdr:to>
    <cdr:sp macro="" textlink="">
      <cdr:nvSpPr>
        <cdr:cNvPr id="20" name="TextBox 1"/>
        <cdr:cNvSpPr txBox="1"/>
      </cdr:nvSpPr>
      <cdr:spPr>
        <a:xfrm xmlns:a="http://schemas.openxmlformats.org/drawingml/2006/main" rot="16200000">
          <a:off x="3850439" y="645320"/>
          <a:ext cx="481044" cy="238130"/>
        </a:xfrm>
        <a:prstGeom xmlns:a="http://schemas.openxmlformats.org/drawingml/2006/main" prst="rect">
          <a:avLst/>
        </a:prstGeom>
        <a:noFill xmlns:a="http://schemas.openxmlformats.org/drawingml/2006/main"/>
        <a:effectLst xmlns:a="http://schemas.openxmlformats.org/drawingml/2006/main">
          <a:softEdge rad="31750"/>
        </a:effectLst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en-US" sz="1200" b="1"/>
            <a:t>50%</a:t>
          </a:r>
        </a:p>
        <a:p xmlns:a="http://schemas.openxmlformats.org/drawingml/2006/main">
          <a:endParaRPr lang="en-US" sz="1200" b="1"/>
        </a:p>
      </cdr:txBody>
    </cdr:sp>
  </cdr:relSizeAnchor>
  <cdr:relSizeAnchor xmlns:cdr="http://schemas.openxmlformats.org/drawingml/2006/chartDrawing">
    <cdr:from>
      <cdr:x>0.00027</cdr:x>
      <cdr:y>0</cdr:y>
    </cdr:from>
    <cdr:to>
      <cdr:x>0.00055</cdr:x>
      <cdr:y>0.79207</cdr:y>
    </cdr:to>
    <cdr:sp macro="" textlink="">
      <cdr:nvSpPr>
        <cdr:cNvPr id="22" name="Straight Connector 21"/>
        <cdr:cNvSpPr/>
      </cdr:nvSpPr>
      <cdr:spPr>
        <a:xfrm xmlns:a="http://schemas.openxmlformats.org/drawingml/2006/main" rot="5400000" flipH="1" flipV="1">
          <a:off x="-2488392" y="2490774"/>
          <a:ext cx="4983930" cy="238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635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0.025</cdr:x>
      <cdr:y>0.03482</cdr:y>
    </cdr:from>
    <cdr:to>
      <cdr:x>0.12856</cdr:x>
      <cdr:y>0.07255</cdr:y>
    </cdr:to>
    <cdr:sp macro="" textlink="">
      <cdr:nvSpPr>
        <cdr:cNvPr id="23" name="TextBox 22"/>
        <cdr:cNvSpPr txBox="1"/>
      </cdr:nvSpPr>
      <cdr:spPr>
        <a:xfrm xmlns:a="http://schemas.openxmlformats.org/drawingml/2006/main">
          <a:off x="228600" y="238796"/>
          <a:ext cx="946953" cy="2587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r"/>
          <a:r>
            <a:rPr lang="en-US" sz="1200" dirty="0"/>
            <a:t>Log Scale</a:t>
          </a:r>
        </a:p>
      </cdr:txBody>
    </cdr:sp>
  </cdr:relSizeAnchor>
  <cdr:relSizeAnchor xmlns:cdr="http://schemas.openxmlformats.org/drawingml/2006/chartDrawing">
    <cdr:from>
      <cdr:x>0.48484</cdr:x>
      <cdr:y>0.08477</cdr:y>
    </cdr:from>
    <cdr:to>
      <cdr:x>0.48511</cdr:x>
      <cdr:y>0.8057</cdr:y>
    </cdr:to>
    <cdr:sp macro="" textlink="">
      <cdr:nvSpPr>
        <cdr:cNvPr id="28" name="Straight Connector 27"/>
        <cdr:cNvSpPr/>
      </cdr:nvSpPr>
      <cdr:spPr>
        <a:xfrm xmlns:a="http://schemas.openxmlformats.org/drawingml/2006/main" rot="16200000">
          <a:off x="1935958" y="2800350"/>
          <a:ext cx="4536281" cy="238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0.13378</cdr:x>
      <cdr:y>0.48668</cdr:y>
    </cdr:from>
    <cdr:to>
      <cdr:x>0.83754</cdr:x>
      <cdr:y>0.48705</cdr:y>
    </cdr:to>
    <cdr:sp macro="" textlink="">
      <cdr:nvSpPr>
        <cdr:cNvPr id="30" name="Straight Connector 29"/>
        <cdr:cNvSpPr/>
      </cdr:nvSpPr>
      <cdr:spPr>
        <a:xfrm xmlns:a="http://schemas.openxmlformats.org/drawingml/2006/main" flipV="1">
          <a:off x="1159669" y="3062319"/>
          <a:ext cx="6100749" cy="235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0.84605</cdr:x>
      <cdr:y>0.48743</cdr:y>
    </cdr:from>
    <cdr:to>
      <cdr:x>0.8812</cdr:x>
      <cdr:y>0.52678</cdr:y>
    </cdr:to>
    <cdr:pic>
      <cdr:nvPicPr>
        <cdr:cNvPr id="31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736264" y="3342795"/>
          <a:ext cx="321412" cy="26986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0.87133</cdr:x>
      <cdr:y>0.46018</cdr:y>
    </cdr:from>
    <cdr:to>
      <cdr:x>0.96912</cdr:x>
      <cdr:y>0.56312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7967443" y="3155914"/>
          <a:ext cx="894170" cy="7059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r>
            <a:rPr lang="en-US" sz="1200" dirty="0"/>
            <a:t>Size of 30% Pell Bubble</a:t>
          </a:r>
        </a:p>
      </cdr:txBody>
    </cdr:sp>
  </cdr:relSizeAnchor>
  <cdr:relSizeAnchor xmlns:cdr="http://schemas.openxmlformats.org/drawingml/2006/chartDrawing">
    <cdr:from>
      <cdr:x>0.23697</cdr:x>
      <cdr:y>0</cdr:y>
    </cdr:from>
    <cdr:to>
      <cdr:x>0.75779</cdr:x>
      <cdr:y>0.06471</cdr:y>
    </cdr:to>
    <cdr:sp macro="" textlink="">
      <cdr:nvSpPr>
        <cdr:cNvPr id="18" name="TextBox 17"/>
        <cdr:cNvSpPr txBox="1"/>
      </cdr:nvSpPr>
      <cdr:spPr>
        <a:xfrm xmlns:a="http://schemas.openxmlformats.org/drawingml/2006/main">
          <a:off x="2166848" y="0"/>
          <a:ext cx="4762378" cy="443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b="1" i="0" baseline="0" dirty="0">
              <a:latin typeface="+mn-lt"/>
              <a:ea typeface="+mn-ea"/>
              <a:cs typeface="+mn-cs"/>
            </a:rPr>
            <a:t>The Landscape of Opportunity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B038A-0116-49B5-B340-A9B626DADAA2}" type="datetimeFigureOut">
              <a:rPr lang="en-US" smtClean="0"/>
              <a:pPr/>
              <a:t>6/25/2011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34A28-49DF-4EFB-8EBF-9365BBBE5C1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F835C42-C1F5-4839-9B2F-048B65D63892}" type="datetimeFigureOut">
              <a:rPr lang="en-US" smtClean="0"/>
              <a:pPr/>
              <a:t>6/25/2011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11EA1CA-EE82-4C90-B377-A385590F99A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026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1027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Mention NP calculators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EA1CA-EE82-4C90-B377-A385590F99A2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Macintosh%20HD:Users:tsuname:Documents:ACTIVE%20JOBS:ED%20TRUST:08-098%20IDENTITY:LOGOS%2008:ET_logo_08_RGB_256.gif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FFD45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919CA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 userDrawn="1"/>
        </p:nvSpPr>
        <p:spPr bwMode="auto">
          <a:xfrm>
            <a:off x="6400800" y="6486525"/>
            <a:ext cx="26670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b="1" dirty="0">
                <a:solidFill>
                  <a:schemeClr val="bg1"/>
                </a:solidFill>
                <a:latin typeface="+mn-lt"/>
              </a:rPr>
              <a:t>© </a:t>
            </a:r>
            <a:r>
              <a:rPr lang="en-US" sz="1300" b="1" dirty="0" smtClean="0">
                <a:solidFill>
                  <a:schemeClr val="bg1"/>
                </a:solidFill>
                <a:latin typeface="+mn-lt"/>
              </a:rPr>
              <a:t>2011 </a:t>
            </a:r>
            <a:r>
              <a:rPr lang="en-US" sz="1300" b="1" dirty="0">
                <a:solidFill>
                  <a:schemeClr val="bg1"/>
                </a:solidFill>
                <a:latin typeface="+mn-lt"/>
              </a:rPr>
              <a:t>THE EDUCATION TRUST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3581400"/>
          </a:xfrm>
        </p:spPr>
        <p:txBody>
          <a:bodyPr>
            <a:normAutofit/>
          </a:bodyPr>
          <a:lstStyle>
            <a:lvl1pPr>
              <a:defRPr sz="4000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FFD45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248400"/>
            <a:ext cx="609600" cy="2616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+mn-lt"/>
              </a:rPr>
              <a:t>Source: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76400"/>
            <a:ext cx="7620000" cy="444976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457200" y="6248400"/>
            <a:ext cx="4953000" cy="228600"/>
          </a:xfrm>
        </p:spPr>
        <p:txBody>
          <a:bodyPr/>
          <a:lstStyle>
            <a:lvl1pPr>
              <a:buNone/>
              <a:defRPr sz="1100">
                <a:latin typeface="+mn-l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BD5D2-8462-4914-B182-70CDF295DB76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F21CD-89FC-489E-BA68-BA1D4C62B1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37746-87CA-4343-84C8-01F357543768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3F7FA-D530-4416-ABA9-F3521EDDA1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1236A-9B29-45D1-B445-1184FC230DDC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1753A-3BE5-462A-B313-305591F2F5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5638800"/>
            <a:ext cx="9144000" cy="1219200"/>
          </a:xfrm>
          <a:prstGeom prst="rect">
            <a:avLst/>
          </a:prstGeom>
          <a:solidFill>
            <a:srgbClr val="919CA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FFD45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" name="Picture 13" descr="Macintosh HD:Users:tsuname:Documents:ACTIVE JOBS:ED TRUST:08-098 IDENTITY:LOGOS 08:ET_logo_08_RGB_256.gif"/>
          <p:cNvPicPr>
            <a:picLocks noChangeAspect="1" noChangeArrowheads="1"/>
          </p:cNvPicPr>
          <p:nvPr userDrawn="1"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0" y="5651500"/>
            <a:ext cx="28194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 userDrawn="1"/>
        </p:nvCxnSpPr>
        <p:spPr>
          <a:xfrm rot="5400000">
            <a:off x="2209801" y="6248400"/>
            <a:ext cx="1219200" cy="3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0" y="914400"/>
            <a:ext cx="5029200" cy="2286000"/>
          </a:xfrm>
        </p:spPr>
        <p:txBody>
          <a:bodyPr>
            <a:normAutofit/>
          </a:bodyPr>
          <a:lstStyle>
            <a:lvl1pPr algn="l">
              <a:defRPr sz="40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3124200" y="5867400"/>
            <a:ext cx="5791200" cy="762000"/>
          </a:xfrm>
        </p:spPr>
        <p:txBody>
          <a:bodyPr/>
          <a:lstStyle>
            <a:lvl1pPr>
              <a:buNone/>
              <a:defRPr sz="1600" b="1">
                <a:solidFill>
                  <a:srgbClr val="FFD457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A3EA2-A519-430F-B94C-9609D6D2EBAD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1E466-79D6-4593-A5B0-EEB16D565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64B9F-3B1C-4B86-8C8A-5DB3F1DCB48E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7F869-5788-4684-8328-4448F1F684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D1CC7-CC05-4722-A591-11707E509EEE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FD92D-AA1C-4A44-B8B1-0DD314D9BF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3C91-A1F4-4DCF-BC68-B2AC6ADFB2A3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82601-674D-4063-8512-2FA064FFFA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B4D35-7DD2-45B9-90A1-011D147E02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FFD45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919CA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 userDrawn="1"/>
        </p:nvSpPr>
        <p:spPr bwMode="auto">
          <a:xfrm>
            <a:off x="6324600" y="6486525"/>
            <a:ext cx="26670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bg1"/>
                </a:solidFill>
                <a:latin typeface="+mn-lt"/>
              </a:rPr>
              <a:t>© </a:t>
            </a:r>
            <a:r>
              <a:rPr lang="en-US" sz="1200" dirty="0" smtClean="0">
                <a:solidFill>
                  <a:schemeClr val="bg1"/>
                </a:solidFill>
                <a:latin typeface="+mn-lt"/>
              </a:rPr>
              <a:t>2011 </a:t>
            </a:r>
            <a:r>
              <a:rPr lang="en-US" sz="1200" dirty="0">
                <a:solidFill>
                  <a:schemeClr val="bg1"/>
                </a:solidFill>
                <a:latin typeface="+mn-lt"/>
              </a:rPr>
              <a:t>THE EDUCATION TRUST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248400"/>
            <a:ext cx="6096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+mn-lt"/>
              </a:rPr>
              <a:t>Source: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>
            <a:lvl1pPr>
              <a:defRPr sz="40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133600"/>
            <a:ext cx="7239000" cy="399256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457200" y="6248400"/>
            <a:ext cx="4953000" cy="228600"/>
          </a:xfrm>
        </p:spPr>
        <p:txBody>
          <a:bodyPr/>
          <a:lstStyle>
            <a:lvl1pPr>
              <a:buNone/>
              <a:defRPr sz="1000">
                <a:latin typeface="+mn-l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914400" y="1676400"/>
            <a:ext cx="7239000" cy="381000"/>
          </a:xfrm>
        </p:spPr>
        <p:txBody>
          <a:bodyPr>
            <a:noAutofit/>
          </a:bodyPr>
          <a:lstStyle>
            <a:lvl1pPr algn="ctr">
              <a:buNone/>
              <a:defRPr sz="1800">
                <a:latin typeface="+mn-l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FFD45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919CA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 userDrawn="1"/>
        </p:nvSpPr>
        <p:spPr bwMode="auto">
          <a:xfrm>
            <a:off x="6324600" y="6486525"/>
            <a:ext cx="26670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bg1"/>
                </a:solidFill>
                <a:latin typeface="Calibri" pitchFamily="34" charset="0"/>
              </a:rPr>
              <a:t>© </a:t>
            </a:r>
            <a:r>
              <a:rPr lang="en-US" sz="1200" dirty="0" smtClean="0">
                <a:solidFill>
                  <a:schemeClr val="bg1"/>
                </a:solidFill>
                <a:latin typeface="Calibri" pitchFamily="34" charset="0"/>
              </a:rPr>
              <a:t>2011 </a:t>
            </a:r>
            <a:r>
              <a:rPr lang="en-US" sz="1200" dirty="0">
                <a:solidFill>
                  <a:schemeClr val="bg1"/>
                </a:solidFill>
                <a:latin typeface="Calibri" pitchFamily="34" charset="0"/>
              </a:rPr>
              <a:t>THE EDUCATION TRUST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248400"/>
            <a:ext cx="762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>
                <a:latin typeface="Calibri" pitchFamily="34" charset="0"/>
              </a:rPr>
              <a:t>Source: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>
            <a:normAutofit/>
          </a:bodyPr>
          <a:lstStyle>
            <a:lvl1pPr>
              <a:defRPr sz="4000">
                <a:latin typeface="Calibri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133600"/>
            <a:ext cx="7239000" cy="3992563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457200" y="6248400"/>
            <a:ext cx="4953000" cy="228600"/>
          </a:xfrm>
        </p:spPr>
        <p:txBody>
          <a:bodyPr/>
          <a:lstStyle>
            <a:lvl1pPr>
              <a:buNone/>
              <a:defRPr sz="1000"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>
          <a:xfrm>
            <a:off x="914400" y="1676400"/>
            <a:ext cx="7239000" cy="381000"/>
          </a:xfrm>
        </p:spPr>
        <p:txBody>
          <a:bodyPr>
            <a:noAutofit/>
          </a:bodyPr>
          <a:lstStyle>
            <a:lvl1pPr algn="ctr">
              <a:buNone/>
              <a:defRPr sz="1800">
                <a:latin typeface="Calibri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48C9E4-C3C4-4E54-BE66-22E0766ACADA}" type="datetimeFigureOut">
              <a:rPr lang="en-US"/>
              <a:pPr>
                <a:defRPr/>
              </a:pPr>
              <a:t>6/25/2011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2993E2-18FA-47AD-BA32-5AD58DC93E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381000"/>
          </a:xfrm>
          <a:prstGeom prst="rect">
            <a:avLst/>
          </a:prstGeom>
          <a:solidFill>
            <a:srgbClr val="FFD45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auto">
          <a:xfrm>
            <a:off x="0" y="6477000"/>
            <a:ext cx="9144000" cy="381000"/>
          </a:xfrm>
          <a:prstGeom prst="rect">
            <a:avLst/>
          </a:prstGeom>
          <a:solidFill>
            <a:srgbClr val="919CA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 userDrawn="1"/>
        </p:nvSpPr>
        <p:spPr bwMode="auto">
          <a:xfrm>
            <a:off x="6400800" y="6553200"/>
            <a:ext cx="2667000" cy="297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b="1" dirty="0">
                <a:solidFill>
                  <a:schemeClr val="bg1"/>
                </a:solidFill>
                <a:latin typeface="+mn-lt"/>
              </a:rPr>
              <a:t>© </a:t>
            </a:r>
            <a:r>
              <a:rPr lang="en-US" sz="1300" b="1" dirty="0" smtClean="0">
                <a:solidFill>
                  <a:schemeClr val="bg1"/>
                </a:solidFill>
                <a:latin typeface="+mn-lt"/>
              </a:rPr>
              <a:t>2011 </a:t>
            </a:r>
            <a:r>
              <a:rPr lang="en-US" sz="1300" b="1" dirty="0">
                <a:solidFill>
                  <a:schemeClr val="bg1"/>
                </a:solidFill>
                <a:latin typeface="+mn-lt"/>
              </a:rPr>
              <a:t>THE EDUCATION TRUST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691" r:id="rId3"/>
    <p:sldLayoutId id="2147483692" r:id="rId4"/>
    <p:sldLayoutId id="2147483693" r:id="rId5"/>
    <p:sldLayoutId id="2147483701" r:id="rId6"/>
    <p:sldLayoutId id="2147483694" r:id="rId7"/>
    <p:sldLayoutId id="2147483695" r:id="rId8"/>
    <p:sldLayoutId id="2147483696" r:id="rId9"/>
    <p:sldLayoutId id="2147483702" r:id="rId10"/>
    <p:sldLayoutId id="2147483703" r:id="rId11"/>
    <p:sldLayoutId id="2147483704" r:id="rId12"/>
    <p:sldLayoutId id="214748370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rends.collegeboard.org/downloads/College_Pricing_2010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agenda.org/files/pdf/struggling-in-america-topline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itehouse.gov/omb/budget/Supplementa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nces.ed.gov/datalab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nces.ed.gov/datalab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nces.ed.gov/datalab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nces.ed.gov/datalab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agenda.org/files/pdf/struggling-in-america-topline.pdf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trust.org/node/2369" TargetMode="Externa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Stock_6671981 3 students1.jpg"/>
          <p:cNvPicPr>
            <a:picLocks noChangeAspect="1"/>
          </p:cNvPicPr>
          <p:nvPr/>
        </p:nvPicPr>
        <p:blipFill>
          <a:blip r:embed="rId3" cstate="print"/>
          <a:srcRect l="4394" r="6519" b="8655"/>
          <a:stretch>
            <a:fillRect/>
          </a:stretch>
        </p:blipFill>
        <p:spPr>
          <a:xfrm>
            <a:off x="5867400" y="685800"/>
            <a:ext cx="3124200" cy="4800600"/>
          </a:xfrm>
          <a:prstGeom prst="rect">
            <a:avLst/>
          </a:prstGeom>
        </p:spPr>
      </p:pic>
      <p:sp>
        <p:nvSpPr>
          <p:cNvPr id="25603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5562600" cy="4724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/>
              <a:t>Priced Out:</a:t>
            </a:r>
            <a:br>
              <a:rPr lang="en-US" b="1" dirty="0" smtClean="0"/>
            </a:b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How the Wrong Financial-Aid Policies Hurt Low-Income Students</a:t>
            </a:r>
            <a:br>
              <a:rPr lang="en-US" sz="3600" dirty="0" smtClean="0"/>
            </a:br>
            <a:endParaRPr lang="en-US" sz="1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8132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SFARN Conference </a:t>
            </a:r>
          </a:p>
          <a:p>
            <a:pPr eaLnBrk="1" hangingPunct="1"/>
            <a:r>
              <a:rPr lang="en-US" dirty="0" smtClean="0"/>
              <a:t>June 2, 2011</a:t>
            </a:r>
          </a:p>
          <a:p>
            <a:pPr eaLnBrk="1" hangingPunct="1"/>
            <a:r>
              <a:rPr lang="en-US" dirty="0" smtClean="0"/>
              <a:t>Jennifer Engle and Mamie Lynch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5638800"/>
            <a:ext cx="9144000" cy="1588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>
            <a:off x="2209800" y="6246813"/>
            <a:ext cx="1220787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College costs have increased at four times the rate of inflation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Patrick M. </a:t>
            </a:r>
            <a:r>
              <a:rPr lang="en-US" dirty="0" err="1" smtClean="0"/>
              <a:t>Callan</a:t>
            </a:r>
            <a:r>
              <a:rPr lang="en-US" dirty="0" smtClean="0"/>
              <a:t>, “Measuring Up 2008” (San Jose, California: National Center for Public Policy and Higher Education, 2008), 8. </a:t>
            </a:r>
            <a:r>
              <a:rPr lang="en-US" i="1" dirty="0" smtClean="0"/>
              <a:t>http://measuringup2008.highereducation.org/print/NCPPHEMUNationalRpt.pdf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309490" y="1448275"/>
          <a:ext cx="8187397" cy="4449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Meanwhile, earnings among the lowest income families has declined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The College Board, “Trends in College Pricing 2010” (New York: College Board, 2010), 24.</a:t>
            </a:r>
            <a:r>
              <a:rPr lang="en-US" u="sng" dirty="0" smtClean="0">
                <a:hlinkClick r:id="rId3"/>
              </a:rPr>
              <a:t> http://trends.collegeboard.org/downloads/College_Pricing_2010.pdf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309490" y="1448275"/>
          <a:ext cx="8187397" cy="4723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It’s not surprising then that families think college affordability is key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Public Agenda, “Slip Sliding Away</a:t>
            </a:r>
            <a:r>
              <a:rPr lang="en-US" i="1" dirty="0" smtClean="0"/>
              <a:t> </a:t>
            </a:r>
            <a:r>
              <a:rPr lang="en-US" dirty="0" smtClean="0"/>
              <a:t>Survey Results” (New York: Public Agenda, 2011), 3-5.</a:t>
            </a:r>
            <a:r>
              <a:rPr lang="en-US" u="sng" dirty="0" smtClean="0">
                <a:hlinkClick r:id="rId3"/>
              </a:rPr>
              <a:t> http://www.publicagenda.org/files/pdf/struggling-in-america-topline.pdf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0" y="1524000"/>
          <a:ext cx="9144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Oval 5"/>
          <p:cNvSpPr/>
          <p:nvPr/>
        </p:nvSpPr>
        <p:spPr>
          <a:xfrm>
            <a:off x="1400629" y="3595914"/>
            <a:ext cx="609600" cy="533400"/>
          </a:xfrm>
          <a:prstGeom prst="ellipse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55494"/>
            <a:ext cx="7772400" cy="3581400"/>
          </a:xfrm>
        </p:spPr>
        <p:txBody>
          <a:bodyPr/>
          <a:lstStyle/>
          <a:p>
            <a:r>
              <a:rPr lang="en-US" dirty="0" smtClean="0"/>
              <a:t>But policies at all levels are shifting funds away from the students who need the most support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/>
          <a:lstStyle/>
          <a:p>
            <a:r>
              <a:rPr lang="en-US" sz="3600" dirty="0" smtClean="0"/>
              <a:t>Federal Pell Grants have failed to </a:t>
            </a:r>
            <a:br>
              <a:rPr lang="en-US" sz="3600" dirty="0" smtClean="0"/>
            </a:br>
            <a:r>
              <a:rPr lang="en-US" sz="3600" dirty="0" smtClean="0"/>
              <a:t>keep pace with rising college costs</a:t>
            </a:r>
            <a:endParaRPr lang="en-US" sz="3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752599"/>
          <a:ext cx="8229600" cy="4720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64E4-597A-40FF-BE8D-35E528D6CB6A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6257511"/>
            <a:ext cx="6934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American Council on Education (2007). “ Status Report on the Pell Grant Program, 2007” and CRS, Federal Pell Grant Program of the Higher Education Act: Background, Recent Changes, and Current Legislative Issues, 2011.</a:t>
            </a:r>
            <a:endParaRPr lang="en-US" sz="1100" dirty="0">
              <a:latin typeface="+mj-l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533400" y="1509486"/>
            <a:ext cx="8229600" cy="878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Total Cost of Attendance Covered by </a:t>
            </a:r>
            <a:b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Maximum Pell Grant Award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80570"/>
            <a:ext cx="8229600" cy="1378857"/>
          </a:xfrm>
        </p:spPr>
        <p:txBody>
          <a:bodyPr>
            <a:noAutofit/>
          </a:bodyPr>
          <a:lstStyle/>
          <a:p>
            <a:r>
              <a:rPr lang="en-US" sz="3600" dirty="0" smtClean="0"/>
              <a:t>In the same year, $19.4 billion was spent on college tax breaks that primarily benefit middle and upper-income families</a:t>
            </a:r>
            <a:endParaRPr lang="en-US" sz="3600" dirty="0"/>
          </a:p>
        </p:txBody>
      </p:sp>
      <p:graphicFrame>
        <p:nvGraphicFramePr>
          <p:cNvPr id="9" name="Content Placeholder 5"/>
          <p:cNvGraphicFramePr>
            <a:graphicFrameLocks noGrp="1"/>
          </p:cNvGraphicFramePr>
          <p:nvPr>
            <p:ph idx="1"/>
          </p:nvPr>
        </p:nvGraphicFramePr>
        <p:xfrm>
          <a:off x="899885" y="2119084"/>
          <a:ext cx="7112000" cy="391345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4423399"/>
                <a:gridCol w="2688601"/>
              </a:tblGrid>
              <a:tr h="799336">
                <a:tc>
                  <a:txBody>
                    <a:bodyPr/>
                    <a:lstStyle/>
                    <a:p>
                      <a:endParaRPr lang="en-US" sz="2400" b="1" dirty="0" smtClean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Calibri" pitchFamily="34" charset="0"/>
                        </a:rPr>
                        <a:t>2010</a:t>
                      </a:r>
                      <a:r>
                        <a:rPr lang="en-US" sz="2400" b="1" baseline="0" dirty="0" smtClean="0">
                          <a:latin typeface="Calibri" pitchFamily="34" charset="0"/>
                        </a:rPr>
                        <a:t> Expenditures</a:t>
                      </a:r>
                      <a:endParaRPr lang="en-US" sz="2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45912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Calibri" pitchFamily="34" charset="0"/>
                        </a:rPr>
                        <a:t>Lifetime Learning</a:t>
                      </a:r>
                      <a:r>
                        <a:rPr lang="en-US" sz="2400" baseline="0" dirty="0" smtClean="0">
                          <a:latin typeface="Calibri" pitchFamily="34" charset="0"/>
                        </a:rPr>
                        <a:t> Credit</a:t>
                      </a:r>
                      <a:endParaRPr lang="en-US" sz="2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Calibri" pitchFamily="34" charset="0"/>
                        </a:rPr>
                        <a:t>$3.5 billion</a:t>
                      </a:r>
                      <a:endParaRPr lang="en-US" sz="2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99336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Calibri" pitchFamily="34" charset="0"/>
                        </a:rPr>
                        <a:t>American Opportunity Tax Credit</a:t>
                      </a:r>
                      <a:endParaRPr lang="en-US" sz="2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Calibri" pitchFamily="34" charset="0"/>
                        </a:rPr>
                        <a:t>$15.1 billion</a:t>
                      </a:r>
                      <a:endParaRPr lang="en-US" sz="2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99336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Calibri" pitchFamily="34" charset="0"/>
                        </a:rPr>
                        <a:t>Deduction for higher education expenses</a:t>
                      </a:r>
                      <a:endParaRPr lang="en-US" sz="2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Calibri" pitchFamily="34" charset="0"/>
                        </a:rPr>
                        <a:t>$0.8 billion</a:t>
                      </a:r>
                      <a:endParaRPr lang="en-US" sz="2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45912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Calibri" pitchFamily="34" charset="0"/>
                        </a:rPr>
                        <a:t>Total</a:t>
                      </a:r>
                      <a:endParaRPr lang="en-US" sz="2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Calibri" pitchFamily="34" charset="0"/>
                        </a:rPr>
                        <a:t>$19.4 billion</a:t>
                      </a:r>
                      <a:endParaRPr lang="en-US" sz="2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2210"/>
            <a:ext cx="6582229" cy="23585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Office of Management and Budget, Supplemental Materials, Tax Expenditures  Spreadsheet, Table 17-1. Estimates of Total Income Tax Expenditures for Fiscal Years 2010-2016. </a:t>
            </a:r>
            <a:r>
              <a:rPr lang="en-US" u="sng" dirty="0" smtClean="0">
                <a:hlinkClick r:id="rId3"/>
              </a:rPr>
              <a:t>http://www.whitehouse.gov/omb/budget/Supplemental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6241247"/>
            <a:ext cx="6553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Trends in Student Aid 2010, The College Board</a:t>
            </a:r>
            <a:endParaRPr lang="en-US" sz="11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381000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61% of savings from tuition tax credits go to middle- and upper-income families</a:t>
            </a:r>
            <a:endParaRPr lang="en-US" sz="3600" dirty="0">
              <a:latin typeface="+mn-lt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928913" y="1559622"/>
          <a:ext cx="7242629" cy="479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260" y="6241247"/>
            <a:ext cx="6553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Trends in Student Aid 2010, The College Board</a:t>
            </a:r>
            <a:endParaRPr lang="en-US" sz="11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381000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91% of savings from tuition tax deductions go to middle- and upper-income families</a:t>
            </a:r>
            <a:endParaRPr lang="en-US" sz="3600" dirty="0">
              <a:latin typeface="+mn-lt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928913" y="1559622"/>
          <a:ext cx="7242629" cy="479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6059819"/>
            <a:ext cx="6553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Note: Percentages may not add to 100% because of rounding.</a:t>
            </a:r>
            <a:endParaRPr lang="en-US" sz="11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2362200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At the same time, states also have shifted costs onto students and diverted grant funds away from low-income students</a:t>
            </a:r>
            <a:endParaRPr lang="en-US" sz="36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242738"/>
            <a:ext cx="6553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Trends in Student Aid 2010, The College Board</a:t>
            </a:r>
            <a:endParaRPr lang="en-US" sz="1100" dirty="0"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609600" y="1600200"/>
            <a:ext cx="8077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Annual Percentage Changes in State Tax Appropriations for Higher Education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Per FTE Student and in Tuition and Fees at Public Four-Year Institutions,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Constant 2009 Dollars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81000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+mn-lt"/>
              </a:rPr>
              <a:t>State funding cuts for higher education</a:t>
            </a:r>
          </a:p>
          <a:p>
            <a:pPr algn="ctr"/>
            <a:r>
              <a:rPr lang="en-US" sz="3200" dirty="0" smtClean="0">
                <a:latin typeface="+mn-lt"/>
              </a:rPr>
              <a:t>mean families pay higher tuition</a:t>
            </a:r>
            <a:endParaRPr lang="en-US" sz="3200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581001"/>
            <a:ext cx="36222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+mn-lt"/>
              </a:rPr>
              <a:t>Source: College Board (2010). Trends in College Pricing.</a:t>
            </a:r>
            <a:endParaRPr lang="en-US" sz="1200" dirty="0">
              <a:latin typeface="+mn-lt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" name="Picture 6" descr="CP 2010 Figure 0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541587"/>
            <a:ext cx="8458200" cy="37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38200" y="381000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Change in Distribution of State Grants Based on Need</a:t>
            </a:r>
            <a:endParaRPr lang="en-US" sz="3600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NASSGAP Report 2008-09: Undergraduate Grant Aid in Constant 2008-09 Dollars:</a:t>
            </a:r>
          </a:p>
          <a:p>
            <a:r>
              <a:rPr lang="en-US" sz="1100" dirty="0" smtClean="0">
                <a:latin typeface="+mj-lt"/>
              </a:rPr>
              <a:t>1998-99 through 2008-09 (in millions of dollars).  </a:t>
            </a:r>
            <a:endParaRPr lang="en-US" sz="1100" dirty="0">
              <a:latin typeface="+mj-lt"/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733800" y="2209800"/>
          <a:ext cx="5105400" cy="337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Chart 11"/>
          <p:cNvGraphicFramePr/>
          <p:nvPr/>
        </p:nvGraphicFramePr>
        <p:xfrm>
          <a:off x="0" y="2286000"/>
          <a:ext cx="3962400" cy="337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38200" y="1985681"/>
            <a:ext cx="7467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Colleges and universities also </a:t>
            </a:r>
          </a:p>
          <a:p>
            <a:pPr algn="ctr"/>
            <a:r>
              <a:rPr lang="en-US" sz="3600" b="1" dirty="0" smtClean="0">
                <a:latin typeface="+mn-lt"/>
              </a:rPr>
              <a:t>make inequitable choices </a:t>
            </a:r>
          </a:p>
          <a:p>
            <a:pPr algn="ctr"/>
            <a:r>
              <a:rPr lang="en-US" sz="3600" dirty="0" smtClean="0">
                <a:latin typeface="+mn-lt"/>
              </a:rPr>
              <a:t>with their grant funds</a:t>
            </a:r>
            <a:endParaRPr lang="en-US" sz="3600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685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The Education Trust, </a:t>
            </a:r>
            <a:r>
              <a:rPr lang="en-US" sz="1100" i="1" dirty="0" smtClean="0">
                <a:latin typeface="+mj-lt"/>
              </a:rPr>
              <a:t>Priced Out: How the Wrong Financial-Aid Policies Hurt Low-Income Students</a:t>
            </a:r>
            <a:r>
              <a:rPr lang="en-US" sz="1100" dirty="0" smtClean="0">
                <a:latin typeface="+mj-lt"/>
              </a:rPr>
              <a:t>, 2011</a:t>
            </a:r>
            <a:endParaRPr lang="en-US" sz="11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187386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In 2007, four-year public and </a:t>
            </a:r>
          </a:p>
          <a:p>
            <a:pPr algn="ctr"/>
            <a:r>
              <a:rPr lang="en-US" sz="3600" dirty="0" smtClean="0">
                <a:latin typeface="+mn-lt"/>
              </a:rPr>
              <a:t>private nonprofit colleges </a:t>
            </a:r>
          </a:p>
          <a:p>
            <a:pPr algn="ctr"/>
            <a:r>
              <a:rPr lang="en-US" sz="3600" dirty="0" smtClean="0">
                <a:latin typeface="+mn-lt"/>
              </a:rPr>
              <a:t>spent nearly </a:t>
            </a:r>
            <a:r>
              <a:rPr lang="en-US" sz="3600" b="1" dirty="0" smtClean="0">
                <a:latin typeface="+mn-lt"/>
              </a:rPr>
              <a:t>$15 billion </a:t>
            </a:r>
            <a:r>
              <a:rPr lang="en-US" sz="3600" dirty="0" smtClean="0">
                <a:latin typeface="+mn-lt"/>
              </a:rPr>
              <a:t>on grant aid.</a:t>
            </a:r>
            <a:endParaRPr lang="en-US" sz="3600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Education Trust analysis of NPSAS:08 using </a:t>
            </a:r>
            <a:r>
              <a:rPr lang="en-US" sz="1100" dirty="0" err="1" smtClean="0">
                <a:latin typeface="+mj-lt"/>
              </a:rPr>
              <a:t>PowerStats</a:t>
            </a:r>
            <a:r>
              <a:rPr lang="en-US" sz="1100" dirty="0" smtClean="0">
                <a:latin typeface="+mj-lt"/>
              </a:rPr>
              <a:t>, </a:t>
            </a:r>
            <a:r>
              <a:rPr lang="en-US" sz="1100" dirty="0" smtClean="0">
                <a:latin typeface="+mj-lt"/>
                <a:hlinkClick r:id="rId3"/>
              </a:rPr>
              <a:t>http://nces.ed.gov/datalab/</a:t>
            </a:r>
            <a:r>
              <a:rPr lang="en-US" sz="1100" dirty="0" smtClean="0">
                <a:latin typeface="+mj-lt"/>
              </a:rPr>
              <a:t>.  Results based on full-time, full-year, one-institution dependent undergraduates</a:t>
            </a:r>
            <a:endParaRPr lang="en-US" sz="11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187386"/>
            <a:ext cx="790687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+mn-lt"/>
              </a:rPr>
              <a:t>Public colleges and universities spent about the same amount of grant funds on high-income students as on low-income students</a:t>
            </a:r>
          </a:p>
          <a:p>
            <a:endParaRPr lang="en-US" sz="28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+mn-lt"/>
              </a:rPr>
              <a:t>Private institutions spent nearly </a:t>
            </a:r>
            <a:r>
              <a:rPr lang="en-US" sz="2800" b="1" dirty="0" smtClean="0">
                <a:latin typeface="+mn-lt"/>
              </a:rPr>
              <a:t>twice as much</a:t>
            </a:r>
            <a:r>
              <a:rPr lang="en-US" sz="2800" dirty="0" smtClean="0">
                <a:latin typeface="+mn-lt"/>
              </a:rPr>
              <a:t> on high-income students as they did on the lowest income students</a:t>
            </a:r>
            <a:endParaRPr lang="en-US" sz="2800" b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Education Trust analysis of NPSAS:08 using </a:t>
            </a:r>
            <a:r>
              <a:rPr lang="en-US" sz="1100" dirty="0" err="1" smtClean="0">
                <a:latin typeface="+mj-lt"/>
              </a:rPr>
              <a:t>PowerStats</a:t>
            </a:r>
            <a:r>
              <a:rPr lang="en-US" sz="1100" dirty="0" smtClean="0">
                <a:latin typeface="+mj-lt"/>
              </a:rPr>
              <a:t>, </a:t>
            </a:r>
            <a:r>
              <a:rPr lang="en-US" sz="1100" dirty="0" smtClean="0">
                <a:latin typeface="+mj-lt"/>
                <a:hlinkClick r:id="rId3"/>
              </a:rPr>
              <a:t>http://nces.ed.gov/datalab/</a:t>
            </a:r>
            <a:r>
              <a:rPr lang="en-US" sz="1100" dirty="0" smtClean="0">
                <a:latin typeface="+mj-lt"/>
              </a:rPr>
              <a:t>.  Results based on full-time, full-year, one-institution dependent undergraduates</a:t>
            </a:r>
            <a:endParaRPr lang="en-US" sz="11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76515"/>
            <a:ext cx="9143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But, they spent a lot of aid on students who likely would have gone to college without it</a:t>
            </a:r>
            <a:endParaRPr lang="en-US" sz="36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80570"/>
            <a:ext cx="9144000" cy="1378857"/>
          </a:xfrm>
        </p:spPr>
        <p:txBody>
          <a:bodyPr>
            <a:noAutofit/>
          </a:bodyPr>
          <a:lstStyle/>
          <a:p>
            <a:r>
              <a:rPr lang="en-US" sz="3600" dirty="0" smtClean="0"/>
              <a:t>Low-income students must devote an amount equivalent to 72% of their family income towards college costs</a:t>
            </a:r>
            <a:endParaRPr lang="en-US" sz="3600" dirty="0"/>
          </a:p>
        </p:txBody>
      </p:sp>
      <p:graphicFrame>
        <p:nvGraphicFramePr>
          <p:cNvPr id="9" name="Content Placeholder 5"/>
          <p:cNvGraphicFramePr>
            <a:graphicFrameLocks noGrp="1"/>
          </p:cNvGraphicFramePr>
          <p:nvPr>
            <p:ph idx="1"/>
          </p:nvPr>
        </p:nvGraphicFramePr>
        <p:xfrm>
          <a:off x="2" y="2119084"/>
          <a:ext cx="9144000" cy="3857735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1613645"/>
                <a:gridCol w="954741"/>
                <a:gridCol w="1156447"/>
                <a:gridCol w="1290918"/>
                <a:gridCol w="1021976"/>
                <a:gridCol w="1344706"/>
                <a:gridCol w="1761567"/>
              </a:tblGrid>
              <a:tr h="799336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latin typeface="Calibri" pitchFamily="34" charset="0"/>
                        </a:rPr>
                        <a:t>Family Income</a:t>
                      </a: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Average Income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Cost of Attendance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Expected Family Contribution (EFC)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Average Grant</a:t>
                      </a:r>
                      <a:r>
                        <a:rPr lang="en-US" sz="1600" b="1" baseline="0" dirty="0" smtClean="0">
                          <a:latin typeface="Calibri" pitchFamily="34" charset="0"/>
                        </a:rPr>
                        <a:t> Aid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Unmet Need After EFC and Grant Aid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Calibri" pitchFamily="34" charset="0"/>
                        </a:rPr>
                        <a:t>% of Income Required to Pay</a:t>
                      </a:r>
                      <a:r>
                        <a:rPr lang="en-US" sz="1600" b="1" baseline="0" dirty="0" smtClean="0">
                          <a:latin typeface="Calibri" pitchFamily="34" charset="0"/>
                        </a:rPr>
                        <a:t> for College After Grant Aid</a:t>
                      </a:r>
                      <a:endParaRPr lang="en-US" sz="16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Calibri" pitchFamily="34" charset="0"/>
                        </a:rPr>
                        <a:t>$0-30,200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$17,011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$22,007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$951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$9,704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$11,352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72%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Calibri" pitchFamily="34" charset="0"/>
                        </a:rPr>
                        <a:t>$30,201-54,000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$42,661</a:t>
                      </a:r>
                      <a:endParaRPr lang="en-US" sz="16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$23,229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$4,043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$7,694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$11,493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36%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Calibri" pitchFamily="34" charset="0"/>
                        </a:rPr>
                        <a:t>$54,001-80,400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$67,844</a:t>
                      </a:r>
                      <a:endParaRPr lang="en-US" sz="16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$23,640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$10,224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$5,352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$8,064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27%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Calibri" pitchFamily="34" charset="0"/>
                        </a:rPr>
                        <a:t>$80,401-115,400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$97,594</a:t>
                      </a:r>
                      <a:endParaRPr lang="en-US" sz="16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$25,050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$18,158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$4,554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$2,339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alibri" pitchFamily="34" charset="0"/>
                        </a:rPr>
                        <a:t>21%</a:t>
                      </a:r>
                      <a:endParaRPr lang="en-US" sz="16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latin typeface="Calibri" pitchFamily="34" charset="0"/>
                        </a:rPr>
                        <a:t>$115,401+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/>
                        <a:t>$173,474</a:t>
                      </a:r>
                      <a:endParaRPr lang="en-US" sz="16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Calibri" pitchFamily="34" charset="0"/>
                        </a:rPr>
                        <a:t>$27,689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Calibri" pitchFamily="34" charset="0"/>
                        </a:rPr>
                        <a:t>$37,821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Calibri" pitchFamily="34" charset="0"/>
                        </a:rPr>
                        <a:t>$3,822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Calibri" pitchFamily="34" charset="0"/>
                        </a:rPr>
                        <a:t>$-13,953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latin typeface="Calibri" pitchFamily="34" charset="0"/>
                        </a:rPr>
                        <a:t>14%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2210"/>
            <a:ext cx="6582229" cy="23585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Education Trust analysis of NPSAS:08 using </a:t>
            </a:r>
            <a:r>
              <a:rPr lang="en-US" dirty="0" err="1" smtClean="0"/>
              <a:t>PowerStats</a:t>
            </a:r>
            <a:r>
              <a:rPr lang="en-US" dirty="0" smtClean="0"/>
              <a:t>, </a:t>
            </a:r>
            <a:r>
              <a:rPr lang="en-US" dirty="0" smtClean="0">
                <a:hlinkClick r:id="rId3"/>
              </a:rPr>
              <a:t>http://nces.ed.gov/datalab/</a:t>
            </a:r>
            <a:r>
              <a:rPr lang="en-US" dirty="0" smtClean="0"/>
              <a:t>.  Results based on full-time, full-year, one-institution dependent undergraduates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338047" y="3124200"/>
            <a:ext cx="775447" cy="681318"/>
          </a:xfrm>
          <a:prstGeom prst="ellipse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7853082" y="3128682"/>
            <a:ext cx="775447" cy="681318"/>
          </a:xfrm>
          <a:prstGeom prst="ellipse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853082" y="5351929"/>
            <a:ext cx="775447" cy="681318"/>
          </a:xfrm>
          <a:prstGeom prst="ellipse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7853082" y="4235823"/>
            <a:ext cx="775447" cy="681318"/>
          </a:xfrm>
          <a:prstGeom prst="ellipse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187386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How much should low-income students be expected to contribute towards financing their education?</a:t>
            </a:r>
            <a:endParaRPr lang="en-US" sz="36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36176" y="1730188"/>
            <a:ext cx="861956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+mn-lt"/>
              </a:rPr>
              <a:t>Middle-income students finance an amount equivalent to 27% of family income </a:t>
            </a:r>
          </a:p>
          <a:p>
            <a:endParaRPr lang="en-US" sz="36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+mn-lt"/>
              </a:rPr>
              <a:t>Average income for low-income families is $17,011</a:t>
            </a:r>
          </a:p>
          <a:p>
            <a:endParaRPr lang="en-US" sz="3600" dirty="0" smtClean="0">
              <a:latin typeface="+mn-lt"/>
            </a:endParaRPr>
          </a:p>
          <a:p>
            <a:pPr algn="ctr"/>
            <a:r>
              <a:rPr lang="en-US" sz="5400" dirty="0" smtClean="0">
                <a:latin typeface="+mn-lt"/>
              </a:rPr>
              <a:t>$17,011 x 0.27 = </a:t>
            </a:r>
            <a:r>
              <a:rPr lang="en-US" sz="5400" b="1" dirty="0" smtClean="0">
                <a:latin typeface="+mn-lt"/>
              </a:rPr>
              <a:t>$4,600</a:t>
            </a:r>
            <a:endParaRPr lang="en-US" sz="5400" b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Education Trust analysis of NPSAS:08 using </a:t>
            </a:r>
            <a:r>
              <a:rPr lang="en-US" sz="1100" dirty="0" err="1" smtClean="0">
                <a:latin typeface="+mj-lt"/>
              </a:rPr>
              <a:t>PowerStats</a:t>
            </a:r>
            <a:r>
              <a:rPr lang="en-US" sz="1100" dirty="0" smtClean="0">
                <a:latin typeface="+mj-lt"/>
              </a:rPr>
              <a:t>, </a:t>
            </a:r>
            <a:r>
              <a:rPr lang="en-US" sz="1100" dirty="0" smtClean="0">
                <a:latin typeface="+mj-lt"/>
                <a:hlinkClick r:id="rId3"/>
              </a:rPr>
              <a:t>http://nces.ed.gov/datalab/</a:t>
            </a:r>
            <a:r>
              <a:rPr lang="en-US" sz="1100" dirty="0" smtClean="0">
                <a:latin typeface="+mj-lt"/>
              </a:rPr>
              <a:t>.  Results based on full-time, full-year, one-institution dependent undergraduates</a:t>
            </a:r>
            <a:endParaRPr lang="en-US" sz="11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9940" y="363069"/>
            <a:ext cx="79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i="1" dirty="0" smtClean="0">
                <a:latin typeface="+mn-lt"/>
              </a:rPr>
              <a:t>At least </a:t>
            </a:r>
            <a:r>
              <a:rPr lang="en-US" sz="3600" dirty="0" smtClean="0">
                <a:latin typeface="+mn-lt"/>
              </a:rPr>
              <a:t>no more proportionally as middle-income students contribute: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8565" y="385488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For the first time, we have information on how much low-income students pay at individual colleges and universities.</a:t>
            </a:r>
            <a:endParaRPr lang="en-US" sz="36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541501"/>
            <a:ext cx="9144000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>
              <a:latin typeface="+mj-lt"/>
            </a:endParaRPr>
          </a:p>
          <a:p>
            <a:pPr algn="ctr"/>
            <a:r>
              <a:rPr lang="en-US" sz="3600" b="1" dirty="0" smtClean="0">
                <a:latin typeface="+mj-lt"/>
              </a:rPr>
              <a:t>Net Price = Cost of Attendance </a:t>
            </a:r>
            <a:r>
              <a:rPr lang="en-US" sz="3600" b="1" dirty="0" smtClean="0">
                <a:latin typeface="+mn-lt"/>
              </a:rPr>
              <a:t>— Grant Aid</a:t>
            </a:r>
          </a:p>
          <a:p>
            <a:pPr algn="ctr"/>
            <a:endParaRPr lang="en-US" sz="3600" b="1" dirty="0" smtClean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36176" y="1716741"/>
            <a:ext cx="861956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+mn-lt"/>
              </a:rPr>
              <a:t>Average net price for all first-time, full-time undergraduates who received any grant or scholarship aid (2006-07, 2007-08, 2008-09)</a:t>
            </a:r>
          </a:p>
          <a:p>
            <a:endParaRPr lang="en-US" sz="36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latin typeface="+mn-lt"/>
              </a:rPr>
              <a:t>Average net price by income level for first-time full-time undergraduates who received Title IV financial aid</a:t>
            </a:r>
          </a:p>
          <a:p>
            <a:pPr>
              <a:buFont typeface="Arial" pitchFamily="34" charset="0"/>
              <a:buChar char="•"/>
            </a:pPr>
            <a:endParaRPr lang="en-US" sz="3600" dirty="0" smtClean="0">
              <a:latin typeface="+mn-lt"/>
            </a:endParaRPr>
          </a:p>
          <a:p>
            <a:endParaRPr lang="en-US" sz="3600" dirty="0" smtClean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685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IPEDS 2009</a:t>
            </a:r>
            <a:endParaRPr lang="en-US" sz="11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9940" y="389963"/>
            <a:ext cx="7906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Two types of net price data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68941" y="1223682"/>
            <a:ext cx="86195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First-time, full-time students only</a:t>
            </a:r>
          </a:p>
          <a:p>
            <a:endParaRPr lang="en-US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Overall net price and net price by income not comparable: Different groups of students</a:t>
            </a:r>
          </a:p>
          <a:p>
            <a:endParaRPr lang="en-US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Data by income only reliable for low-income students</a:t>
            </a:r>
          </a:p>
          <a:p>
            <a:endParaRPr lang="en-US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Data based on in-state tuition, not out-of-state</a:t>
            </a:r>
          </a:p>
          <a:p>
            <a:endParaRPr lang="en-US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Does not subtract out private grants</a:t>
            </a:r>
          </a:p>
          <a:p>
            <a:endParaRPr lang="en-US" sz="2400" dirty="0" smtClean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+mn-lt"/>
              </a:rPr>
              <a:t>Based on enrolled students – some low-income students may not enroll because of cost</a:t>
            </a:r>
          </a:p>
          <a:p>
            <a:endParaRPr lang="en-US" sz="2400" dirty="0" smtClean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48400"/>
            <a:ext cx="73689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+mj-lt"/>
              </a:rPr>
              <a:t>Source: </a:t>
            </a:r>
            <a:r>
              <a:rPr lang="en-US" sz="1100" dirty="0" smtClean="0"/>
              <a:t>The Education Trust, </a:t>
            </a:r>
            <a:r>
              <a:rPr lang="en-US" sz="1100" i="1" dirty="0" smtClean="0"/>
              <a:t>Priced Out: How the Wrong Financial-Aid Policies Hurt Low-Income Students</a:t>
            </a:r>
            <a:r>
              <a:rPr lang="en-US" sz="1100" dirty="0" smtClean="0"/>
              <a:t>, 2011</a:t>
            </a:r>
          </a:p>
          <a:p>
            <a:endParaRPr lang="en-US" sz="11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9940" y="389963"/>
            <a:ext cx="7906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Net price data limitations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How many colleges and universities are viable options for low-income students based on conservative criteria for </a:t>
            </a:r>
            <a:r>
              <a:rPr lang="en-US" sz="3600" b="1" dirty="0" smtClean="0">
                <a:latin typeface="+mn-lt"/>
              </a:rPr>
              <a:t>affordability</a:t>
            </a:r>
            <a:r>
              <a:rPr lang="en-US" sz="3600" dirty="0" smtClean="0">
                <a:latin typeface="+mn-lt"/>
              </a:rPr>
              <a:t>, </a:t>
            </a:r>
            <a:r>
              <a:rPr lang="en-US" sz="3600" b="1" dirty="0" smtClean="0">
                <a:latin typeface="+mn-lt"/>
              </a:rPr>
              <a:t>quality</a:t>
            </a:r>
            <a:r>
              <a:rPr lang="en-US" sz="3600" dirty="0" smtClean="0">
                <a:latin typeface="+mn-lt"/>
              </a:rPr>
              <a:t>, and </a:t>
            </a:r>
            <a:r>
              <a:rPr lang="en-US" sz="3600" b="1" dirty="0" smtClean="0">
                <a:latin typeface="+mn-lt"/>
              </a:rPr>
              <a:t>access</a:t>
            </a:r>
            <a:r>
              <a:rPr lang="en-US" sz="3600" dirty="0" smtClean="0">
                <a:latin typeface="+mn-lt"/>
              </a:rPr>
              <a:t>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94448"/>
            <a:ext cx="9144000" cy="1066800"/>
          </a:xfrm>
        </p:spPr>
        <p:txBody>
          <a:bodyPr>
            <a:noAutofit/>
          </a:bodyPr>
          <a:lstStyle/>
          <a:p>
            <a:r>
              <a:rPr lang="en-US" sz="3600" dirty="0" smtClean="0"/>
              <a:t>Only 65 institutions have a net price below 27% of family income for low-income students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Education Trust analysis of Net Price data for $0-30,000 income range, IPEDS 2009.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309282" y="1304365"/>
          <a:ext cx="8592671" cy="4961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 Placeholder 3"/>
          <p:cNvSpPr txBox="1">
            <a:spLocks/>
          </p:cNvSpPr>
          <p:nvPr/>
        </p:nvSpPr>
        <p:spPr bwMode="auto">
          <a:xfrm>
            <a:off x="107576" y="6468036"/>
            <a:ext cx="7059706" cy="37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Notes: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Ranges are inclusive on the upper end. High-income families spend and amount equivalent to 15% of family income; middle-income families spend an amount equivalent to 27%; low-income </a:t>
            </a:r>
            <a:r>
              <a:rPr lang="en-US" sz="1100" dirty="0" smtClean="0">
                <a:latin typeface="+mn-lt"/>
              </a:rPr>
              <a:t>families spend an amount equivalent to 72%.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94448"/>
            <a:ext cx="9144000" cy="1066800"/>
          </a:xfrm>
        </p:spPr>
        <p:txBody>
          <a:bodyPr>
            <a:noAutofit/>
          </a:bodyPr>
          <a:lstStyle/>
          <a:p>
            <a:r>
              <a:rPr lang="en-US" sz="3600" dirty="0" smtClean="0"/>
              <a:t>Only 29 low net-price institutions have a graduation rate of at least 50%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Education Trust analysis of Net Price data for $0-30,000 income range, IPEDS 2009.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309282" y="1304365"/>
          <a:ext cx="8592671" cy="4961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Placeholder 3"/>
          <p:cNvSpPr txBox="1">
            <a:spLocks/>
          </p:cNvSpPr>
          <p:nvPr/>
        </p:nvSpPr>
        <p:spPr bwMode="auto">
          <a:xfrm>
            <a:off x="107576" y="6468036"/>
            <a:ext cx="7059706" cy="37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Notes: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Distribution is based on 65 institutions in the net-</a:t>
            </a:r>
            <a:r>
              <a:rPr lang="en-US" sz="1100" dirty="0" smtClean="0">
                <a:latin typeface="+mn-lt"/>
              </a:rPr>
              <a:t>price sample with a net price for low-income students of $4,600 or less.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Ranges are inclusive on the upper end.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94448"/>
            <a:ext cx="9144000" cy="1066800"/>
          </a:xfrm>
        </p:spPr>
        <p:txBody>
          <a:bodyPr>
            <a:noAutofit/>
          </a:bodyPr>
          <a:lstStyle/>
          <a:p>
            <a:r>
              <a:rPr lang="en-US" sz="3200" dirty="0" smtClean="0"/>
              <a:t>Only </a:t>
            </a:r>
            <a:r>
              <a:rPr lang="en-US" sz="3200" b="1" dirty="0" smtClean="0"/>
              <a:t>FIVE</a:t>
            </a:r>
            <a:r>
              <a:rPr lang="en-US" sz="3200" dirty="0" smtClean="0"/>
              <a:t> low net-price institutions have a graduation rate of at least 50% and at least 30% Pell enrollment</a:t>
            </a:r>
            <a:endParaRPr lang="en-US" sz="3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Education Trust analysis of Net Price data for $0-30,000 income range, IPEDS 2009.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255494" y="1317812"/>
          <a:ext cx="8592671" cy="49619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Placeholder 3"/>
          <p:cNvSpPr txBox="1">
            <a:spLocks/>
          </p:cNvSpPr>
          <p:nvPr/>
        </p:nvSpPr>
        <p:spPr bwMode="auto">
          <a:xfrm>
            <a:off x="107576" y="6468036"/>
            <a:ext cx="7059706" cy="37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Notes: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Distribution is based on 29 institutions in the net-</a:t>
            </a:r>
            <a:r>
              <a:rPr lang="en-US" sz="1100" dirty="0" smtClean="0">
                <a:latin typeface="+mn-lt"/>
              </a:rPr>
              <a:t>price sample with a net price for low-income students of $4,600 or less and a graduation rate of at least 50%.</a:t>
            </a:r>
            <a:r>
              <a:rPr kumimoji="0" lang="en-US" sz="11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Ranges are inclusive on the upper end.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Given these limited options, what does the landscape of opportunity look like for low-income students?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0" y="1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What are the five institutions that meet relatively conservative criteria for </a:t>
            </a:r>
            <a:r>
              <a:rPr lang="en-US" sz="3600" b="1" dirty="0" smtClean="0">
                <a:latin typeface="+mn-lt"/>
              </a:rPr>
              <a:t>affordability</a:t>
            </a:r>
            <a:r>
              <a:rPr lang="en-US" sz="3600" dirty="0" smtClean="0">
                <a:latin typeface="+mn-lt"/>
              </a:rPr>
              <a:t>, </a:t>
            </a:r>
            <a:r>
              <a:rPr lang="en-US" sz="3600" b="1" dirty="0" smtClean="0">
                <a:latin typeface="+mn-lt"/>
              </a:rPr>
              <a:t>quality</a:t>
            </a:r>
            <a:r>
              <a:rPr lang="en-US" sz="3600" dirty="0" smtClean="0">
                <a:latin typeface="+mn-lt"/>
              </a:rPr>
              <a:t>, and </a:t>
            </a:r>
            <a:r>
              <a:rPr lang="en-US" sz="3600" b="1" dirty="0" smtClean="0">
                <a:latin typeface="+mn-lt"/>
              </a:rPr>
              <a:t>access</a:t>
            </a:r>
            <a:r>
              <a:rPr lang="en-US" sz="3600" dirty="0" smtClean="0">
                <a:latin typeface="+mn-lt"/>
              </a:rPr>
              <a:t>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5758"/>
            <a:ext cx="9144000" cy="1378857"/>
          </a:xfrm>
        </p:spPr>
        <p:txBody>
          <a:bodyPr>
            <a:noAutofit/>
          </a:bodyPr>
          <a:lstStyle/>
          <a:p>
            <a:r>
              <a:rPr lang="en-US" sz="3600" dirty="0" smtClean="0"/>
              <a:t>Low net-price institutions with a graduation rate of at least 50% and at least 30% Pell enrollment</a:t>
            </a:r>
            <a:endParaRPr lang="en-US" sz="3600" dirty="0"/>
          </a:p>
        </p:txBody>
      </p:sp>
      <p:graphicFrame>
        <p:nvGraphicFramePr>
          <p:cNvPr id="9" name="Content Placeholder 5"/>
          <p:cNvGraphicFramePr>
            <a:graphicFrameLocks noGrp="1"/>
          </p:cNvGraphicFramePr>
          <p:nvPr>
            <p:ph idx="1"/>
          </p:nvPr>
        </p:nvGraphicFramePr>
        <p:xfrm>
          <a:off x="779929" y="1782909"/>
          <a:ext cx="7772399" cy="4307227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590799"/>
                <a:gridCol w="715498"/>
                <a:gridCol w="1488701"/>
                <a:gridCol w="1661805"/>
                <a:gridCol w="1315596"/>
              </a:tblGrid>
              <a:tr h="799336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Institution</a:t>
                      </a: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State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Net</a:t>
                      </a:r>
                      <a:r>
                        <a:rPr lang="en-US" sz="1800" b="1" baseline="0" dirty="0" smtClean="0">
                          <a:latin typeface="Calibri" pitchFamily="34" charset="0"/>
                        </a:rPr>
                        <a:t> Price for Low-Income ($0-30,000) Students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Grad Rate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% Pell</a:t>
                      </a:r>
                    </a:p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(Full-time</a:t>
                      </a:r>
                      <a:r>
                        <a:rPr lang="en-US" sz="1800" b="1" baseline="0" dirty="0" smtClean="0">
                          <a:latin typeface="Calibri" pitchFamily="34" charset="0"/>
                        </a:rPr>
                        <a:t> freshmen)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University of North Carolina - Greensboro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NC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$1,470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51.6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31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CUNY</a:t>
                      </a:r>
                      <a:r>
                        <a:rPr lang="en-US" sz="1800" baseline="0" dirty="0" smtClean="0">
                          <a:latin typeface="Calibri" pitchFamily="34" charset="0"/>
                        </a:rPr>
                        <a:t> Queens College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NY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$1,708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51.8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39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California</a:t>
                      </a:r>
                      <a:r>
                        <a:rPr lang="en-US" sz="1800" baseline="0" dirty="0" smtClean="0">
                          <a:latin typeface="Calibri" pitchFamily="34" charset="0"/>
                        </a:rPr>
                        <a:t> State University – Fullerton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CA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$2,412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51.6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30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CUN Bernard</a:t>
                      </a:r>
                      <a:r>
                        <a:rPr lang="en-US" sz="1800" baseline="0" dirty="0" smtClean="0">
                          <a:latin typeface="Calibri" pitchFamily="34" charset="0"/>
                        </a:rPr>
                        <a:t> M. Baruch College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NY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$3,220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60.3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44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latin typeface="Calibri" pitchFamily="34" charset="0"/>
                        </a:rPr>
                        <a:t>California</a:t>
                      </a:r>
                      <a:r>
                        <a:rPr lang="en-US" sz="1800" b="0" baseline="0" dirty="0" smtClean="0">
                          <a:latin typeface="Calibri" pitchFamily="34" charset="0"/>
                        </a:rPr>
                        <a:t> State University – Long Beach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/>
                        <a:t>CA</a:t>
                      </a:r>
                      <a:endParaRPr lang="en-US" sz="18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$4,239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54.4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36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2210"/>
            <a:ext cx="6582229" cy="23585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Education Trust analysis of IPEDS 2009.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350623" y="2877671"/>
            <a:ext cx="255495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200" dirty="0" smtClean="0">
                <a:latin typeface="+mj-lt"/>
              </a:rPr>
              <a:t>5</a:t>
            </a:r>
            <a:endParaRPr lang="en-US" sz="12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58904" y="385481"/>
            <a:ext cx="79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One unique college – Berea College – charges no tuition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199" y="2380129"/>
            <a:ext cx="79068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“We’re literally the only school in American that says if you can afford to come, you can’t”</a:t>
            </a:r>
          </a:p>
          <a:p>
            <a:pPr algn="r"/>
            <a:r>
              <a:rPr lang="en-US" sz="3600" dirty="0" smtClean="0">
                <a:latin typeface="+mn-lt"/>
              </a:rPr>
              <a:t>-Larry Shinn, </a:t>
            </a:r>
          </a:p>
          <a:p>
            <a:pPr algn="r"/>
            <a:r>
              <a:rPr lang="en-US" sz="3600" dirty="0" smtClean="0">
                <a:latin typeface="+mn-lt"/>
              </a:rPr>
              <a:t>President, Berea College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94448"/>
            <a:ext cx="9144000" cy="1066800"/>
          </a:xfrm>
        </p:spPr>
        <p:txBody>
          <a:bodyPr>
            <a:noAutofit/>
          </a:bodyPr>
          <a:lstStyle/>
          <a:p>
            <a:r>
              <a:rPr lang="en-US" sz="3600" dirty="0" smtClean="0"/>
              <a:t>Berea College is committed to </a:t>
            </a:r>
            <a:br>
              <a:rPr lang="en-US" sz="3600" dirty="0" smtClean="0"/>
            </a:br>
            <a:r>
              <a:rPr lang="en-US" sz="3600" dirty="0" smtClean="0"/>
              <a:t>serving low-income students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400801" cy="242047"/>
          </a:xfrm>
        </p:spPr>
        <p:txBody>
          <a:bodyPr/>
          <a:lstStyle/>
          <a:p>
            <a:r>
              <a:rPr lang="en-US" dirty="0" smtClean="0"/>
              <a:t>The Education Trust, </a:t>
            </a:r>
            <a:r>
              <a:rPr lang="en-US" i="1" dirty="0" smtClean="0"/>
              <a:t>Priced Out: How the Wrong Financial-Aid Policies Hurt Low-Income Students</a:t>
            </a:r>
            <a:r>
              <a:rPr lang="en-US" dirty="0" smtClean="0"/>
              <a:t>, 2011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68941" y="1707776"/>
            <a:ext cx="8700247" cy="442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Unique pricing structure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excluded Berea from net price analysis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Average family income of students = $29,291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Labor program: 10-12 hours/wk of work for school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From 2002 to 2009, grad rate increased from 50% to 65%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Since 1997, African American enrollment has grown from 8% to 17%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smtClean="0">
                <a:latin typeface="+mj-lt"/>
                <a:ea typeface="+mj-ea"/>
                <a:cs typeface="+mj-cs"/>
              </a:rPr>
              <a:t>Strong academic support services and transition programs</a:t>
            </a:r>
            <a:endParaRPr kumimoji="0" lang="en-US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Where are the for-profit college companies?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graphicFrame>
        <p:nvGraphicFramePr>
          <p:cNvPr id="7" name="Chart 6"/>
          <p:cNvGraphicFramePr>
            <a:graphicFrameLocks noGrp="1"/>
          </p:cNvGraphicFramePr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Where are the top-ranked private nonprofit institutions, many of which have large endowments?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Where are the public flagships, which were founded on the principle of broad access to high-quality education?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214280"/>
            <a:ext cx="79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j-lt"/>
              </a:rPr>
              <a:t>Only five flagships offer low-income students a net price below $4,600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5758"/>
            <a:ext cx="9144000" cy="1378857"/>
          </a:xfrm>
        </p:spPr>
        <p:txBody>
          <a:bodyPr>
            <a:noAutofit/>
          </a:bodyPr>
          <a:lstStyle/>
          <a:p>
            <a:r>
              <a:rPr lang="en-US" sz="3600" dirty="0" smtClean="0"/>
              <a:t>But they open their doors to far too few low-income students</a:t>
            </a:r>
            <a:endParaRPr lang="en-US" sz="3600" dirty="0"/>
          </a:p>
        </p:txBody>
      </p:sp>
      <p:graphicFrame>
        <p:nvGraphicFramePr>
          <p:cNvPr id="9" name="Content Placeholder 5"/>
          <p:cNvGraphicFramePr>
            <a:graphicFrameLocks noGrp="1"/>
          </p:cNvGraphicFramePr>
          <p:nvPr>
            <p:ph idx="1"/>
          </p:nvPr>
        </p:nvGraphicFramePr>
        <p:xfrm>
          <a:off x="779929" y="1782909"/>
          <a:ext cx="7772399" cy="4143441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590799"/>
                <a:gridCol w="715498"/>
                <a:gridCol w="1488701"/>
                <a:gridCol w="1661805"/>
                <a:gridCol w="1315596"/>
              </a:tblGrid>
              <a:tr h="799336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Institution</a:t>
                      </a: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State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Net</a:t>
                      </a:r>
                      <a:r>
                        <a:rPr lang="en-US" sz="1800" b="1" baseline="0" dirty="0" smtClean="0">
                          <a:latin typeface="Calibri" pitchFamily="34" charset="0"/>
                        </a:rPr>
                        <a:t> Price for Low-Income ($0-30,000) Students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Grad Rate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% Pell</a:t>
                      </a:r>
                    </a:p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(Full-time</a:t>
                      </a:r>
                      <a:r>
                        <a:rPr lang="en-US" sz="1800" b="1" baseline="0" dirty="0" smtClean="0">
                          <a:latin typeface="Calibri" pitchFamily="34" charset="0"/>
                        </a:rPr>
                        <a:t> freshmen)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University of North Carolina at Chapel Hill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NC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$2,366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84.9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13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Louisiana State University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LA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$3,079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58.9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15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University of Florida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FL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$3,188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82.5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22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Indiana University – Bloomington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IN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$3,383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73.6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14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latin typeface="Calibri" pitchFamily="34" charset="0"/>
                        </a:rPr>
                        <a:t>University of Virginia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/>
                        <a:t>VA</a:t>
                      </a:r>
                      <a:endParaRPr lang="en-US" sz="18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$3,904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93.0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8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2210"/>
            <a:ext cx="6582229" cy="23585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Education Trust analysis of IPEDS 2009.</a:t>
            </a:r>
            <a:endParaRPr lang="en-US" dirty="0"/>
          </a:p>
        </p:txBody>
      </p:sp>
      <p:sp>
        <p:nvSpPr>
          <p:cNvPr id="5" name="Text Placeholder 3"/>
          <p:cNvSpPr txBox="1">
            <a:spLocks/>
          </p:cNvSpPr>
          <p:nvPr/>
        </p:nvSpPr>
        <p:spPr bwMode="auto">
          <a:xfrm>
            <a:off x="1" y="6427694"/>
            <a:ext cx="7113494" cy="16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 University of Virginia's and Indiana University-Bloomington's 2008-09 net-price data in IPEDS are erroneous.  The data presented here reflect corrected net-price data e-mailed to Ed Trust from UVA and Indiana University.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436223" y="2944905"/>
            <a:ext cx="860611" cy="3012141"/>
          </a:xfrm>
          <a:prstGeom prst="roundRect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Public flagships served </a:t>
            </a:r>
          </a:p>
          <a:p>
            <a:pPr algn="ctr"/>
            <a:r>
              <a:rPr lang="en-US" sz="3600" b="1" dirty="0" smtClean="0">
                <a:latin typeface="+mn-lt"/>
              </a:rPr>
              <a:t>7,000 fewer low-income students </a:t>
            </a:r>
          </a:p>
          <a:p>
            <a:pPr algn="ctr"/>
            <a:r>
              <a:rPr lang="en-US" sz="3600" dirty="0" smtClean="0">
                <a:latin typeface="+mn-lt"/>
              </a:rPr>
              <a:t>in 2007 than in 2004.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Some flagships not only serve small proportions of low-income students, but also do not keep costs low.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5758"/>
            <a:ext cx="9144000" cy="1378857"/>
          </a:xfrm>
        </p:spPr>
        <p:txBody>
          <a:bodyPr>
            <a:noAutofit/>
          </a:bodyPr>
          <a:lstStyle/>
          <a:p>
            <a:r>
              <a:rPr lang="en-US" sz="3600" dirty="0" smtClean="0"/>
              <a:t>The 5 most expensive flagships for low-income students expect them to pay more than $11,000</a:t>
            </a:r>
            <a:endParaRPr lang="en-US" sz="3600" dirty="0"/>
          </a:p>
        </p:txBody>
      </p:sp>
      <p:graphicFrame>
        <p:nvGraphicFramePr>
          <p:cNvPr id="9" name="Content Placeholder 5"/>
          <p:cNvGraphicFramePr>
            <a:graphicFrameLocks noGrp="1"/>
          </p:cNvGraphicFramePr>
          <p:nvPr>
            <p:ph idx="1"/>
          </p:nvPr>
        </p:nvGraphicFramePr>
        <p:xfrm>
          <a:off x="779929" y="1782909"/>
          <a:ext cx="7772399" cy="4225334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590799"/>
                <a:gridCol w="715498"/>
                <a:gridCol w="1488701"/>
                <a:gridCol w="1661805"/>
                <a:gridCol w="1315596"/>
              </a:tblGrid>
              <a:tr h="799336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Institution</a:t>
                      </a: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State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Net</a:t>
                      </a:r>
                      <a:r>
                        <a:rPr lang="en-US" sz="1800" b="1" baseline="0" dirty="0" smtClean="0">
                          <a:latin typeface="Calibri" pitchFamily="34" charset="0"/>
                        </a:rPr>
                        <a:t> Price for Low-Income ($0-30,000) Students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Grad Rate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% Pell</a:t>
                      </a:r>
                    </a:p>
                    <a:p>
                      <a:pPr algn="ctr"/>
                      <a:r>
                        <a:rPr lang="en-US" sz="1800" b="1" dirty="0" smtClean="0">
                          <a:latin typeface="Calibri" pitchFamily="34" charset="0"/>
                        </a:rPr>
                        <a:t>(Full-time</a:t>
                      </a:r>
                      <a:r>
                        <a:rPr lang="en-US" sz="1800" b="1" baseline="0" dirty="0" smtClean="0">
                          <a:latin typeface="Calibri" pitchFamily="34" charset="0"/>
                        </a:rPr>
                        <a:t> freshmen)</a:t>
                      </a:r>
                      <a:endParaRPr lang="en-US" sz="18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University of Washington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WA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$11,661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80.7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18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Pennsylvania State University,</a:t>
                      </a:r>
                      <a:r>
                        <a:rPr lang="en-US" sz="1800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en-US" sz="1800" dirty="0" smtClean="0">
                          <a:latin typeface="Calibri" pitchFamily="34" charset="0"/>
                        </a:rPr>
                        <a:t>Main Campus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PA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$14,460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84.6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12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Rutgers University,</a:t>
                      </a:r>
                      <a:r>
                        <a:rPr lang="en-US" sz="1800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en-US" sz="1800" dirty="0" smtClean="0">
                          <a:latin typeface="Calibri" pitchFamily="34" charset="0"/>
                        </a:rPr>
                        <a:t>New Brunswick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NJ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$14,572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76.8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25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Calibri" pitchFamily="34" charset="0"/>
                        </a:rPr>
                        <a:t>University</a:t>
                      </a:r>
                      <a:r>
                        <a:rPr lang="en-US" sz="1800" baseline="0" dirty="0" smtClean="0">
                          <a:latin typeface="Calibri" pitchFamily="34" charset="0"/>
                        </a:rPr>
                        <a:t> of Alabama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AL</a:t>
                      </a:r>
                      <a:endParaRPr lang="en-US" sz="18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$15,216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65.9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alibri" pitchFamily="34" charset="0"/>
                        </a:rPr>
                        <a:t>14</a:t>
                      </a:r>
                      <a:endParaRPr lang="en-US" sz="18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8187"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latin typeface="Calibri" pitchFamily="34" charset="0"/>
                        </a:rPr>
                        <a:t>University of South Carolina,</a:t>
                      </a:r>
                      <a:r>
                        <a:rPr lang="en-US" sz="1800" b="0" baseline="0" dirty="0" smtClean="0">
                          <a:latin typeface="Calibri" pitchFamily="34" charset="0"/>
                        </a:rPr>
                        <a:t> Columbia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/>
                        <a:t>SC</a:t>
                      </a:r>
                      <a:endParaRPr lang="en-US" sz="18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$15,578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69.1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latin typeface="Calibri" pitchFamily="34" charset="0"/>
                        </a:rPr>
                        <a:t>13</a:t>
                      </a:r>
                      <a:endParaRPr lang="en-US" sz="18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2210"/>
            <a:ext cx="6582229" cy="23585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Education Trust analysis of IPEDS 2009.</a:t>
            </a:r>
            <a:endParaRPr lang="en-US" dirty="0"/>
          </a:p>
        </p:txBody>
      </p:sp>
      <p:sp>
        <p:nvSpPr>
          <p:cNvPr id="5" name="Text Placeholder 3"/>
          <p:cNvSpPr txBox="1">
            <a:spLocks/>
          </p:cNvSpPr>
          <p:nvPr/>
        </p:nvSpPr>
        <p:spPr bwMode="auto">
          <a:xfrm>
            <a:off x="1" y="6427694"/>
            <a:ext cx="7113494" cy="43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 Rutgers University – New Brunswick’s 2008-09 net-price data in IPEDS are erroneous.  The data presented here reflect corrected net-price data e-mailed to Ed Trust from Rutgers.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316505" y="2985246"/>
            <a:ext cx="995084" cy="3012141"/>
          </a:xfrm>
          <a:prstGeom prst="roundRect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039469"/>
            <a:ext cx="79068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“If we choose to give merit aid to those who don’t need it, we’re wasting our dollars.”</a:t>
            </a:r>
          </a:p>
          <a:p>
            <a:pPr algn="r"/>
            <a:r>
              <a:rPr lang="en-US" sz="3600" dirty="0" smtClean="0">
                <a:latin typeface="+mn-lt"/>
              </a:rPr>
              <a:t>-Larry Shinn, </a:t>
            </a:r>
          </a:p>
          <a:p>
            <a:pPr algn="r"/>
            <a:r>
              <a:rPr lang="en-US" sz="3600" dirty="0" smtClean="0">
                <a:latin typeface="+mn-lt"/>
              </a:rPr>
              <a:t>President, Berea College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1757082"/>
            <a:ext cx="79068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Some flagships are so expensive, that a low-income student could more easily afford to go to a selective private college in the state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1970"/>
            <a:ext cx="9144000" cy="1006183"/>
          </a:xfrm>
        </p:spPr>
        <p:txBody>
          <a:bodyPr>
            <a:noAutofit/>
          </a:bodyPr>
          <a:lstStyle/>
          <a:p>
            <a:r>
              <a:rPr lang="en-US" sz="3200" dirty="0" smtClean="0"/>
              <a:t>In 10 states, the top-ranked private is less expensive for low-income students than the public flagship</a:t>
            </a:r>
            <a:endParaRPr lang="en-US" sz="3200" dirty="0"/>
          </a:p>
        </p:txBody>
      </p:sp>
      <p:graphicFrame>
        <p:nvGraphicFramePr>
          <p:cNvPr id="9" name="Content Placeholder 5"/>
          <p:cNvGraphicFramePr>
            <a:graphicFrameLocks noGrp="1"/>
          </p:cNvGraphicFramePr>
          <p:nvPr>
            <p:ph idx="1"/>
          </p:nvPr>
        </p:nvGraphicFramePr>
        <p:xfrm>
          <a:off x="1" y="1540862"/>
          <a:ext cx="9144001" cy="4340691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591670"/>
                <a:gridCol w="1532964"/>
                <a:gridCol w="1196789"/>
                <a:gridCol w="591670"/>
                <a:gridCol w="941294"/>
                <a:gridCol w="1688465"/>
                <a:gridCol w="1111043"/>
                <a:gridCol w="548987"/>
                <a:gridCol w="941119"/>
              </a:tblGrid>
              <a:tr h="680918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State</a:t>
                      </a: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Flagship</a:t>
                      </a: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Net</a:t>
                      </a:r>
                      <a:r>
                        <a:rPr lang="en-US" sz="1400" b="1" baseline="0" dirty="0" smtClean="0">
                          <a:latin typeface="Calibri" pitchFamily="34" charset="0"/>
                        </a:rPr>
                        <a:t> Price for Low-Income ($0-30,000) Students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Grad Rate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% Pell</a:t>
                      </a:r>
                    </a:p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(Full-time</a:t>
                      </a:r>
                      <a:r>
                        <a:rPr lang="en-US" sz="1400" b="1" baseline="0" dirty="0" smtClean="0">
                          <a:latin typeface="Calibri" pitchFamily="34" charset="0"/>
                        </a:rPr>
                        <a:t> freshmen)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Top-Ranked Private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Net</a:t>
                      </a:r>
                      <a:r>
                        <a:rPr lang="en-US" sz="1400" b="1" baseline="0" dirty="0" smtClean="0">
                          <a:latin typeface="Calibri" pitchFamily="34" charset="0"/>
                        </a:rPr>
                        <a:t> Price for Low-Income ($0-30,000) Students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Grad Rate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% Pell</a:t>
                      </a:r>
                    </a:p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(Full-time</a:t>
                      </a:r>
                      <a:r>
                        <a:rPr lang="en-US" sz="1400" b="1" baseline="0" dirty="0" smtClean="0">
                          <a:latin typeface="Calibri" pitchFamily="34" charset="0"/>
                        </a:rPr>
                        <a:t> freshmen)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MA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UMass,</a:t>
                      </a:r>
                      <a:r>
                        <a:rPr lang="en-US" sz="1400" baseline="0" dirty="0" smtClean="0">
                          <a:latin typeface="Calibri" pitchFamily="34" charset="0"/>
                        </a:rPr>
                        <a:t> Amherst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$7,072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65.7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18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Harvard</a:t>
                      </a: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$2,170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97.9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13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CA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UC</a:t>
                      </a:r>
                      <a:r>
                        <a:rPr lang="en-US" sz="1400" baseline="0" dirty="0" smtClean="0">
                          <a:latin typeface="Calibri" pitchFamily="34" charset="0"/>
                        </a:rPr>
                        <a:t>, Berkeley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$8,170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90.2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24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Stanford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$3,120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94.9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15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TX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U.</a:t>
                      </a:r>
                      <a:r>
                        <a:rPr lang="en-US" sz="1400" baseline="0" dirty="0" smtClean="0">
                          <a:latin typeface="Calibri" pitchFamily="34" charset="0"/>
                        </a:rPr>
                        <a:t> Texas, Austin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$8,184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80.7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23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Rice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$3,008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93.4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NY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</a:rPr>
                        <a:t>SUNY Buffalo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$8,711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47.9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40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Columbia</a:t>
                      </a:r>
                      <a:endParaRPr lang="en-US" sz="140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$4,870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93.7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13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UT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U. of Utah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$10,182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57.6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14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Brigham</a:t>
                      </a:r>
                      <a:r>
                        <a:rPr lang="en-US" sz="1400" b="0" baseline="0" dirty="0" smtClean="0"/>
                        <a:t> Young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$7,247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76.6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9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NH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U. New Hampshire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$10,606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75.2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14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Dartmouth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$4,007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94.2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12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TN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U. of Tennessee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$10,724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60.6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18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Vanderbilt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$3,099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90.7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8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PA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Penn State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$14,460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84.6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12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U. of Pennsylvania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$6,704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95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10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NJ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Rutgers U., New Brunswick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$14,572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76.8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25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Princeton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$3,110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96.7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10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739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AL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Calibri" pitchFamily="34" charset="0"/>
                        </a:rPr>
                        <a:t>U. of Alabama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$15,216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65.9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/>
                        <a:t>14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err="1" smtClean="0"/>
                        <a:t>Samford</a:t>
                      </a:r>
                      <a:r>
                        <a:rPr lang="en-US" sz="1400" b="0" baseline="0" dirty="0" smtClean="0"/>
                        <a:t> U.</a:t>
                      </a:r>
                      <a:endParaRPr lang="en-US" sz="1400" b="0" dirty="0"/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$12,825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74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Calibri" pitchFamily="34" charset="0"/>
                        </a:rPr>
                        <a:t>12</a:t>
                      </a:r>
                      <a:endParaRPr lang="en-US" sz="1400" b="0" dirty="0">
                        <a:latin typeface="Calibri" pitchFamily="34" charset="0"/>
                      </a:endParaRPr>
                    </a:p>
                  </a:txBody>
                  <a:tcPr marL="90446" marR="90446"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D45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2210"/>
            <a:ext cx="6582229" cy="23585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Education Trust analysis of IPEDS 2009.</a:t>
            </a:r>
            <a:endParaRPr lang="en-US" dirty="0"/>
          </a:p>
        </p:txBody>
      </p:sp>
      <p:sp>
        <p:nvSpPr>
          <p:cNvPr id="5" name="Text Placeholder 3"/>
          <p:cNvSpPr txBox="1">
            <a:spLocks/>
          </p:cNvSpPr>
          <p:nvPr/>
        </p:nvSpPr>
        <p:spPr bwMode="auto">
          <a:xfrm>
            <a:off x="1" y="6427694"/>
            <a:ext cx="7113494" cy="16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 Rutgers University’s 2008-09 net-price data in IPEDS are erroneous.  The data presented here reflect corrected net-price data e-mailed to Ed Trust from UVA and Indiana University.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2351" y="2281515"/>
            <a:ext cx="7906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</a:rPr>
              <a:t>The result of these federal, state, and institutional policies?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>
            <a:noAutofit/>
          </a:bodyPr>
          <a:lstStyle/>
          <a:p>
            <a:r>
              <a:rPr lang="en-US" sz="3600" dirty="0" smtClean="0"/>
              <a:t>Only 8 percent of low-income young adults attains a bachelor’s degree by age 24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57199" y="6248400"/>
            <a:ext cx="6804213" cy="259976"/>
          </a:xfrm>
        </p:spPr>
        <p:txBody>
          <a:bodyPr/>
          <a:lstStyle/>
          <a:p>
            <a:r>
              <a:rPr lang="en-US" dirty="0" smtClean="0"/>
              <a:t>Tom </a:t>
            </a:r>
            <a:r>
              <a:rPr lang="en-US" dirty="0" err="1" smtClean="0"/>
              <a:t>Mortenson</a:t>
            </a:r>
            <a:r>
              <a:rPr lang="en-US" dirty="0" smtClean="0"/>
              <a:t>, </a:t>
            </a:r>
            <a:r>
              <a:rPr lang="en-US" i="1" dirty="0" smtClean="0"/>
              <a:t>Bachelor’s Degree Attainment by Age 24 by Family Income Quartiles, 1970 to 2009 </a:t>
            </a:r>
            <a:r>
              <a:rPr lang="en-US" dirty="0" smtClean="0"/>
              <a:t>(Oskaloosa, IA: Postsecondary Education Opportunity, 2010). http://www.postsecondary.org/default.asp </a:t>
            </a:r>
            <a:r>
              <a:rPr lang="en-US" u="sng" dirty="0" smtClean="0">
                <a:hlinkClick r:id="rId3"/>
              </a:rPr>
              <a:t>http://www.publicagenda.org/files/pdf/struggling-in-america-topline.pdf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7" name="Content Placeholder 4"/>
          <p:cNvGraphicFramePr>
            <a:graphicFrameLocks/>
          </p:cNvGraphicFramePr>
          <p:nvPr/>
        </p:nvGraphicFramePr>
        <p:xfrm>
          <a:off x="0" y="1524000"/>
          <a:ext cx="9144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F1E466-79D6-4593-A5B0-EEB16D5651AC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28808" y="5908807"/>
            <a:ext cx="7906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+mn-lt"/>
                <a:hlinkClick r:id="rId3"/>
              </a:rPr>
              <a:t>http://www.edtrust.org/node/2369</a:t>
            </a:r>
            <a:r>
              <a:rPr lang="en-US" sz="3600" dirty="0" smtClean="0">
                <a:latin typeface="+mn-lt"/>
              </a:rPr>
              <a:t> </a:t>
            </a:r>
          </a:p>
        </p:txBody>
      </p:sp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0" y="1"/>
          <a:ext cx="9144000" cy="5834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T Templat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667B7A"/>
      </a:accent1>
      <a:accent2>
        <a:srgbClr val="BF311A"/>
      </a:accent2>
      <a:accent3>
        <a:srgbClr val="FBB040"/>
      </a:accent3>
      <a:accent4>
        <a:srgbClr val="67BAC1"/>
      </a:accent4>
      <a:accent5>
        <a:srgbClr val="762123"/>
      </a:accent5>
      <a:accent6>
        <a:srgbClr val="F47B20"/>
      </a:accent6>
      <a:hlink>
        <a:srgbClr val="7F7F7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ET Templat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667B7A"/>
    </a:accent1>
    <a:accent2>
      <a:srgbClr val="BF311A"/>
    </a:accent2>
    <a:accent3>
      <a:srgbClr val="FBB040"/>
    </a:accent3>
    <a:accent4>
      <a:srgbClr val="67BAC1"/>
    </a:accent4>
    <a:accent5>
      <a:srgbClr val="762123"/>
    </a:accent5>
    <a:accent6>
      <a:srgbClr val="F47B20"/>
    </a:accent6>
    <a:hlink>
      <a:srgbClr val="7F7F7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1745</TotalTime>
  <Words>2950</Words>
  <Application>Microsoft Office PowerPoint</Application>
  <PresentationFormat>On-screen Show (4:3)</PresentationFormat>
  <Paragraphs>554</Paragraphs>
  <Slides>49</Slides>
  <Notes>47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Priced Out:  How the Wrong Financial-Aid Policies Hurt Low-Income Students </vt:lpstr>
      <vt:lpstr>College costs have increased at four times the rate of inflation</vt:lpstr>
      <vt:lpstr>Meanwhile, earnings among the lowest income families has declined</vt:lpstr>
      <vt:lpstr>It’s not surprising then that families think college affordability is key</vt:lpstr>
      <vt:lpstr>But policies at all levels are shifting funds away from the students who need the most support</vt:lpstr>
      <vt:lpstr>Federal Pell Grants have failed to  keep pace with rising college costs</vt:lpstr>
      <vt:lpstr>In the same year, $19.4 billion was spent on college tax breaks that primarily benefit middle and upper-income families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Low-income students must devote an amount equivalent to 72% of their family income towards college costs</vt:lpstr>
      <vt:lpstr>Slide 17</vt:lpstr>
      <vt:lpstr>Slide 18</vt:lpstr>
      <vt:lpstr>Slide 19</vt:lpstr>
      <vt:lpstr>Slide 20</vt:lpstr>
      <vt:lpstr>Slide 21</vt:lpstr>
      <vt:lpstr>Slide 22</vt:lpstr>
      <vt:lpstr>Only 65 institutions have a net price below 27% of family income for low-income students</vt:lpstr>
      <vt:lpstr>Only 29 low net-price institutions have a graduation rate of at least 50%</vt:lpstr>
      <vt:lpstr>Only FIVE low net-price institutions have a graduation rate of at least 50% and at least 30% Pell enrollment</vt:lpstr>
      <vt:lpstr>Slide 26</vt:lpstr>
      <vt:lpstr>Slide 27</vt:lpstr>
      <vt:lpstr>Slide 28</vt:lpstr>
      <vt:lpstr>Low net-price institutions with a graduation rate of at least 50% and at least 30% Pell enrollment</vt:lpstr>
      <vt:lpstr>Slide 30</vt:lpstr>
      <vt:lpstr>Slide 31</vt:lpstr>
      <vt:lpstr>Berea College is committed to  serving low-income students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But they open their doors to far too few low-income students</vt:lpstr>
      <vt:lpstr>Slide 41</vt:lpstr>
      <vt:lpstr>Slide 42</vt:lpstr>
      <vt:lpstr>The 5 most expensive flagships for low-income students expect them to pay more than $11,000</vt:lpstr>
      <vt:lpstr>Slide 44</vt:lpstr>
      <vt:lpstr>Slide 45</vt:lpstr>
      <vt:lpstr>In 10 states, the top-ranked private is less expensive for low-income students than the public flagship</vt:lpstr>
      <vt:lpstr>Slide 47</vt:lpstr>
      <vt:lpstr>Only 8 percent of low-income young adults attains a bachelor’s degree by age 24</vt:lpstr>
      <vt:lpstr>Slide 49</vt:lpstr>
    </vt:vector>
  </TitlesOfParts>
  <Company>The Education Trust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Anna Habash</dc:creator>
  <cp:lastModifiedBy>Colleen</cp:lastModifiedBy>
  <cp:revision>778</cp:revision>
  <dcterms:created xsi:type="dcterms:W3CDTF">2008-11-05T21:18:35Z</dcterms:created>
  <dcterms:modified xsi:type="dcterms:W3CDTF">2011-06-25T13:21:09Z</dcterms:modified>
</cp:coreProperties>
</file>